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257" r:id="rId3"/>
    <p:sldId id="322" r:id="rId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0"/>
    <p:restoredTop sz="94580"/>
  </p:normalViewPr>
  <p:slideViewPr>
    <p:cSldViewPr snapToGrid="0" snapToObjects="1">
      <p:cViewPr varScale="1">
        <p:scale>
          <a:sx n="126" d="100"/>
          <a:sy n="126" d="100"/>
        </p:scale>
        <p:origin x="1194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2" d="100"/>
          <a:sy n="92" d="100"/>
        </p:scale>
        <p:origin x="373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13B45-BD0F-473D-998C-FA8E3F4B8856}" type="datetimeFigureOut">
              <a:rPr lang="fr-FR" smtClean="0"/>
              <a:t>22/11/2020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341CE-59FC-4683-B2A1-2945D809FC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7913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DB522-DD61-4B31-88C6-2904C264D31D}" type="datetimeFigureOut">
              <a:rPr lang="fr-FR" smtClean="0"/>
              <a:t>22/11/2020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19958-4BCC-47E5-8F4E-4DBD09A1A6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43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4C1A-2E34-F044-8B4C-26A3C67F8D34}" type="datetimeFigureOut">
              <a:rPr lang="fr-FR" smtClean="0"/>
              <a:pPr/>
              <a:t>22/11/2020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EAE0-2C1A-E144-BD68-6915A1A400E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7157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4C1A-2E34-F044-8B4C-26A3C67F8D34}" type="datetimeFigureOut">
              <a:rPr lang="fr-FR" smtClean="0"/>
              <a:pPr/>
              <a:t>22/11/2020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EAE0-2C1A-E144-BD68-6915A1A400E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4882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4C1A-2E34-F044-8B4C-26A3C67F8D34}" type="datetimeFigureOut">
              <a:rPr lang="fr-FR" smtClean="0"/>
              <a:pPr/>
              <a:t>22/11/2020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EAE0-2C1A-E144-BD68-6915A1A400E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597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5172-A62A-40B4-8C54-987B0C100F14}" type="datetimeFigureOut">
              <a:rPr lang="fr-FR" smtClean="0"/>
              <a:t>22/11/2020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0FD2-9A34-438A-B546-16195EBA4F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3337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5172-A62A-40B4-8C54-987B0C100F14}" type="datetimeFigureOut">
              <a:rPr lang="fr-FR" smtClean="0"/>
              <a:t>22/11/2020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0FD2-9A34-438A-B546-16195EBA4F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0817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5172-A62A-40B4-8C54-987B0C100F14}" type="datetimeFigureOut">
              <a:rPr lang="fr-FR" smtClean="0"/>
              <a:t>22/11/2020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0FD2-9A34-438A-B546-16195EBA4F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5148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5172-A62A-40B4-8C54-987B0C100F14}" type="datetimeFigureOut">
              <a:rPr lang="fr-FR" smtClean="0"/>
              <a:t>22/11/2020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0FD2-9A34-438A-B546-16195EBA4F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804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5172-A62A-40B4-8C54-987B0C100F14}" type="datetimeFigureOut">
              <a:rPr lang="fr-FR" smtClean="0"/>
              <a:t>22/11/2020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0FD2-9A34-438A-B546-16195EBA4F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888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5172-A62A-40B4-8C54-987B0C100F14}" type="datetimeFigureOut">
              <a:rPr lang="fr-FR" smtClean="0"/>
              <a:t>22/11/2020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0FD2-9A34-438A-B546-16195EBA4F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1347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5172-A62A-40B4-8C54-987B0C100F14}" type="datetimeFigureOut">
              <a:rPr lang="fr-FR" smtClean="0"/>
              <a:t>22/11/2020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0FD2-9A34-438A-B546-16195EBA4F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8564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5172-A62A-40B4-8C54-987B0C100F14}" type="datetimeFigureOut">
              <a:rPr lang="fr-FR" smtClean="0"/>
              <a:t>22/11/2020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0FD2-9A34-438A-B546-16195EBA4F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761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10572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5172-A62A-40B4-8C54-987B0C100F14}" type="datetimeFigureOut">
              <a:rPr lang="fr-FR" smtClean="0"/>
              <a:t>22/11/2020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0FD2-9A34-438A-B546-16195EBA4F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3400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5172-A62A-40B4-8C54-987B0C100F14}" type="datetimeFigureOut">
              <a:rPr lang="fr-FR" smtClean="0"/>
              <a:t>22/11/2020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0FD2-9A34-438A-B546-16195EBA4F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2362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5172-A62A-40B4-8C54-987B0C100F14}" type="datetimeFigureOut">
              <a:rPr lang="fr-FR" smtClean="0"/>
              <a:t>22/11/2020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0FD2-9A34-438A-B546-16195EBA4F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5575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4C1A-2E34-F044-8B4C-26A3C67F8D34}" type="datetimeFigureOut">
              <a:rPr lang="fr-FR" smtClean="0"/>
              <a:pPr/>
              <a:t>22/11/2020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EAE0-2C1A-E144-BD68-6915A1A400E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845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4C1A-2E34-F044-8B4C-26A3C67F8D34}" type="datetimeFigureOut">
              <a:rPr lang="fr-FR" smtClean="0"/>
              <a:pPr/>
              <a:t>22/11/2020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EAE0-2C1A-E144-BD68-6915A1A400E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0552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4C1A-2E34-F044-8B4C-26A3C67F8D34}" type="datetimeFigureOut">
              <a:rPr lang="fr-FR" smtClean="0"/>
              <a:pPr/>
              <a:t>22/11/2020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EAE0-2C1A-E144-BD68-6915A1A400E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3999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4C1A-2E34-F044-8B4C-26A3C67F8D34}" type="datetimeFigureOut">
              <a:rPr lang="fr-FR" smtClean="0"/>
              <a:pPr/>
              <a:t>22/11/2020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EAE0-2C1A-E144-BD68-6915A1A400E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1894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4C1A-2E34-F044-8B4C-26A3C67F8D34}" type="datetimeFigureOut">
              <a:rPr lang="fr-FR" smtClean="0"/>
              <a:pPr/>
              <a:t>22/11/2020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EAE0-2C1A-E144-BD68-6915A1A400E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6022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4C1A-2E34-F044-8B4C-26A3C67F8D34}" type="datetimeFigureOut">
              <a:rPr lang="fr-FR" smtClean="0"/>
              <a:pPr/>
              <a:t>22/11/2020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EAE0-2C1A-E144-BD68-6915A1A400E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2823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4C1A-2E34-F044-8B4C-26A3C67F8D34}" type="datetimeFigureOut">
              <a:rPr lang="fr-FR" smtClean="0"/>
              <a:pPr/>
              <a:t>22/11/2020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EAE0-2C1A-E144-BD68-6915A1A400E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0445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38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40528"/>
            <a:ext cx="8229600" cy="4785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28/01/2020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80554" y="6356350"/>
            <a:ext cx="30102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ENEAM – UTC            Présentation MS-NQCE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EEAE0-2C1A-E144-BD68-6915A1A400E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90"/>
          <p:cNvSpPr>
            <a:spLocks noChangeArrowheads="1"/>
          </p:cNvSpPr>
          <p:nvPr userDrawn="1"/>
        </p:nvSpPr>
        <p:spPr bwMode="auto">
          <a:xfrm>
            <a:off x="457200" y="6152318"/>
            <a:ext cx="8229600" cy="231775"/>
          </a:xfrm>
          <a:prstGeom prst="rect">
            <a:avLst/>
          </a:prstGeom>
          <a:solidFill>
            <a:srgbClr val="FFD91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7893" rIns="0" bIns="47893"/>
          <a:lstStyle/>
          <a:p>
            <a:pPr marL="101600" indent="-101600" defTabSz="95726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8080"/>
              </a:buClr>
              <a:buFont typeface="Monotype Sorts" charset="0"/>
              <a:buNone/>
            </a:pPr>
            <a:endParaRPr lang="en-GB" sz="100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33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55172-A62A-40B4-8C54-987B0C100F14}" type="datetimeFigureOut">
              <a:rPr lang="fr-FR" smtClean="0"/>
              <a:t>22/11/2020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50FD2-9A34-438A-B546-16195EBA4F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0247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nicolas-louis.duclos@utc.f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82805" y="-3810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5" name="Image 12" descr="PG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1750" y="1410359"/>
            <a:ext cx="6838950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60"/>
          <p:cNvSpPr>
            <a:spLocks noChangeArrowheads="1"/>
          </p:cNvSpPr>
          <p:nvPr/>
        </p:nvSpPr>
        <p:spPr bwMode="auto">
          <a:xfrm>
            <a:off x="1131751" y="381001"/>
            <a:ext cx="6861175" cy="536575"/>
          </a:xfrm>
          <a:prstGeom prst="rect">
            <a:avLst/>
          </a:prstGeom>
          <a:solidFill>
            <a:srgbClr val="5A5B5E"/>
          </a:solidFill>
          <a:ln w="19050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7" name="Rectangle 61"/>
          <p:cNvSpPr>
            <a:spLocks noChangeArrowheads="1"/>
          </p:cNvSpPr>
          <p:nvPr/>
        </p:nvSpPr>
        <p:spPr bwMode="auto">
          <a:xfrm>
            <a:off x="1133338" y="477840"/>
            <a:ext cx="6861175" cy="5159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>
              <a:spcAft>
                <a:spcPct val="20000"/>
              </a:spcAft>
            </a:pPr>
            <a:r>
              <a:rPr lang="fr-FR" dirty="0" smtClean="0">
                <a:solidFill>
                  <a:schemeClr val="bg1"/>
                </a:solidFill>
                <a:latin typeface="DIN-Medium" pitchFamily="2" charset="0"/>
                <a:cs typeface="Arial" pitchFamily="34" charset="0"/>
              </a:rPr>
              <a:t>Université de Technologie de Compiègne</a:t>
            </a:r>
            <a:endParaRPr lang="fr-FR" dirty="0">
              <a:solidFill>
                <a:schemeClr val="bg1"/>
              </a:solidFill>
              <a:latin typeface="DIN-Medium" pitchFamily="2" charset="0"/>
              <a:cs typeface="Arial" pitchFamily="34" charset="0"/>
            </a:endParaRPr>
          </a:p>
        </p:txBody>
      </p:sp>
      <p:sp>
        <p:nvSpPr>
          <p:cNvPr id="18" name="Text Box 63"/>
          <p:cNvSpPr txBox="1">
            <a:spLocks noChangeArrowheads="1"/>
          </p:cNvSpPr>
          <p:nvPr/>
        </p:nvSpPr>
        <p:spPr bwMode="auto">
          <a:xfrm>
            <a:off x="4473047" y="347645"/>
            <a:ext cx="181758" cy="3715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/>
            <a:endParaRPr lang="fr-FR">
              <a:latin typeface="Arial Narrow" pitchFamily="34" charset="0"/>
            </a:endParaRPr>
          </a:p>
        </p:txBody>
      </p:sp>
      <p:sp>
        <p:nvSpPr>
          <p:cNvPr id="19" name="Rectangle 66"/>
          <p:cNvSpPr>
            <a:spLocks noChangeArrowheads="1"/>
          </p:cNvSpPr>
          <p:nvPr/>
        </p:nvSpPr>
        <p:spPr bwMode="auto">
          <a:xfrm>
            <a:off x="1133338" y="931863"/>
            <a:ext cx="6861175" cy="449262"/>
          </a:xfrm>
          <a:prstGeom prst="rect">
            <a:avLst/>
          </a:prstGeom>
          <a:solidFill>
            <a:srgbClr val="5A5B5E"/>
          </a:solidFill>
          <a:ln w="19050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120000"/>
              </a:lnSpc>
              <a:spcAft>
                <a:spcPct val="20000"/>
              </a:spcAft>
            </a:pPr>
            <a:r>
              <a:rPr lang="fr-FR" sz="2400" b="1" dirty="0" smtClean="0">
                <a:solidFill>
                  <a:schemeClr val="bg1"/>
                </a:solidFill>
                <a:latin typeface="DIN-Medium" pitchFamily="2" charset="0"/>
                <a:cs typeface="Arial" pitchFamily="34" charset="0"/>
              </a:rPr>
              <a:t>Mastère Spécialisé NQCE</a:t>
            </a:r>
            <a:endParaRPr lang="fr-FR" sz="2400" b="1" dirty="0">
              <a:solidFill>
                <a:schemeClr val="bg1"/>
              </a:solidFill>
              <a:latin typeface="DIN-Medium" pitchFamily="2" charset="0"/>
              <a:cs typeface="Arial" pitchFamily="34" charset="0"/>
            </a:endParaRPr>
          </a:p>
        </p:txBody>
      </p:sp>
      <p:sp>
        <p:nvSpPr>
          <p:cNvPr id="20" name="Line 67"/>
          <p:cNvSpPr>
            <a:spLocks noChangeShapeType="1"/>
          </p:cNvSpPr>
          <p:nvPr/>
        </p:nvSpPr>
        <p:spPr bwMode="auto">
          <a:xfrm>
            <a:off x="1134925" y="920750"/>
            <a:ext cx="6858000" cy="0"/>
          </a:xfrm>
          <a:prstGeom prst="line">
            <a:avLst/>
          </a:prstGeom>
          <a:noFill/>
          <a:ln w="28575">
            <a:solidFill>
              <a:srgbClr val="DC5C2F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fr-FR">
              <a:latin typeface="Futura" charset="0"/>
              <a:ea typeface="+mn-ea"/>
            </a:endParaRPr>
          </a:p>
        </p:txBody>
      </p:sp>
      <p:grpSp>
        <p:nvGrpSpPr>
          <p:cNvPr id="21" name="Group 26"/>
          <p:cNvGrpSpPr>
            <a:grpSpLocks/>
          </p:cNvGrpSpPr>
          <p:nvPr/>
        </p:nvGrpSpPr>
        <p:grpSpPr bwMode="auto">
          <a:xfrm>
            <a:off x="1131750" y="1531939"/>
            <a:ext cx="6858000" cy="388937"/>
            <a:chOff x="0" y="0"/>
            <a:chExt cx="6245" cy="500"/>
          </a:xfrm>
        </p:grpSpPr>
        <p:sp>
          <p:nvSpPr>
            <p:cNvPr id="22" name="Rectangle 25"/>
            <p:cNvSpPr>
              <a:spLocks noChangeArrowheads="1"/>
            </p:cNvSpPr>
            <p:nvPr/>
          </p:nvSpPr>
          <p:spPr bwMode="auto">
            <a:xfrm>
              <a:off x="0" y="0"/>
              <a:ext cx="6245" cy="5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endParaRPr lang="fr-FR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0" y="0"/>
              <a:ext cx="6245" cy="5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/>
            <a:lstStyle/>
            <a:p>
              <a:pPr algn="ctr">
                <a:lnSpc>
                  <a:spcPct val="90000"/>
                </a:lnSpc>
                <a:spcAft>
                  <a:spcPct val="20000"/>
                </a:spcAft>
              </a:pPr>
              <a:endParaRPr lang="fr-FR">
                <a:solidFill>
                  <a:srgbClr val="FF5025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Line 69"/>
          <p:cNvSpPr>
            <a:spLocks noChangeShapeType="1"/>
          </p:cNvSpPr>
          <p:nvPr/>
        </p:nvSpPr>
        <p:spPr bwMode="auto">
          <a:xfrm>
            <a:off x="1134925" y="1389063"/>
            <a:ext cx="6858000" cy="0"/>
          </a:xfrm>
          <a:prstGeom prst="line">
            <a:avLst/>
          </a:prstGeom>
          <a:noFill/>
          <a:ln w="28575">
            <a:solidFill>
              <a:srgbClr val="DC5C2F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fr-FR">
              <a:latin typeface="Futura" charset="0"/>
              <a:ea typeface="+mn-ea"/>
            </a:endParaRPr>
          </a:p>
        </p:txBody>
      </p:sp>
      <p:sp>
        <p:nvSpPr>
          <p:cNvPr id="26" name="Rectangle 90"/>
          <p:cNvSpPr>
            <a:spLocks noChangeArrowheads="1"/>
          </p:cNvSpPr>
          <p:nvPr/>
        </p:nvSpPr>
        <p:spPr bwMode="auto">
          <a:xfrm>
            <a:off x="1134925" y="6269040"/>
            <a:ext cx="6858000" cy="231775"/>
          </a:xfrm>
          <a:prstGeom prst="rect">
            <a:avLst/>
          </a:prstGeom>
          <a:solidFill>
            <a:srgbClr val="FFD910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47893" rIns="0" bIns="47893"/>
          <a:lstStyle/>
          <a:p>
            <a:pPr marL="101600" indent="-101600" defTabSz="957263">
              <a:lnSpc>
                <a:spcPct val="90000"/>
              </a:lnSpc>
              <a:spcBef>
                <a:spcPct val="20000"/>
              </a:spcBef>
              <a:buClr>
                <a:srgbClr val="008080"/>
              </a:buClr>
              <a:buFont typeface="Monotype Sorts" pitchFamily="-106" charset="2"/>
              <a:buNone/>
            </a:pPr>
            <a:endParaRPr lang="en-GB" sz="1000">
              <a:latin typeface="Arial" pitchFamily="34" charset="0"/>
            </a:endParaRPr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7C9CC836-1FF7-4AAC-A7F9-7DB1BC9E59ED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  <p:sp>
        <p:nvSpPr>
          <p:cNvPr id="40962" name="AutoShape 2" descr="Résultat de recherche d'images pour &quot;université abomey calavi image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4912" y="4767504"/>
            <a:ext cx="3032467" cy="134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Image 2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417" y="5341941"/>
            <a:ext cx="1574483" cy="59213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66"/>
          <p:cNvSpPr>
            <a:spLocks noChangeArrowheads="1"/>
          </p:cNvSpPr>
          <p:nvPr/>
        </p:nvSpPr>
        <p:spPr bwMode="auto">
          <a:xfrm>
            <a:off x="2776536" y="1531939"/>
            <a:ext cx="3393022" cy="867502"/>
          </a:xfrm>
          <a:prstGeom prst="rect">
            <a:avLst/>
          </a:prstGeom>
          <a:solidFill>
            <a:srgbClr val="5A5B5E"/>
          </a:solidFill>
          <a:ln w="19050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>
              <a:lnSpc>
                <a:spcPct val="120000"/>
              </a:lnSpc>
              <a:spcAft>
                <a:spcPct val="2000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DIN-Medium" pitchFamily="2" charset="0"/>
                <a:cs typeface="Arial" pitchFamily="34" charset="0"/>
              </a:rPr>
              <a:t>Contact direct avec le</a:t>
            </a:r>
          </a:p>
          <a:p>
            <a:pPr algn="ctr">
              <a:lnSpc>
                <a:spcPct val="120000"/>
              </a:lnSpc>
              <a:spcAft>
                <a:spcPct val="20000"/>
              </a:spcAft>
            </a:pPr>
            <a:r>
              <a:rPr lang="fr-FR" sz="2000" b="1" dirty="0" smtClean="0">
                <a:solidFill>
                  <a:schemeClr val="bg1"/>
                </a:solidFill>
                <a:latin typeface="DIN-Medium" pitchFamily="2" charset="0"/>
                <a:cs typeface="Arial" pitchFamily="34" charset="0"/>
              </a:rPr>
              <a:t>Responsable pédagogique du MS</a:t>
            </a:r>
            <a:endParaRPr lang="fr-FR" sz="2000" b="1" dirty="0">
              <a:solidFill>
                <a:schemeClr val="bg1"/>
              </a:solidFill>
              <a:latin typeface="DIN-Medium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97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Responsable </a:t>
            </a:r>
            <a:r>
              <a:rPr lang="fr-FR" dirty="0" smtClean="0"/>
              <a:t>pédagogique du MS : 					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57200" y="277626"/>
            <a:ext cx="6263640" cy="9238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dirty="0" smtClean="0"/>
              <a:t>CONTACT</a:t>
            </a:r>
          </a:p>
          <a:p>
            <a:pPr algn="l"/>
            <a:r>
              <a:rPr lang="fr-FR" dirty="0" smtClean="0"/>
              <a:t>si vous avez des questions sur les aspects pédagogiques</a:t>
            </a:r>
            <a:endParaRPr lang="fr-FR" dirty="0" smtClean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325835" y="2113930"/>
            <a:ext cx="6441186" cy="146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fr-FR" altLang="fr-FR" sz="16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 &amp; </a:t>
            </a:r>
            <a:r>
              <a:rPr kumimoji="0" lang="fr-FR" altLang="fr-FR" sz="1600" b="1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kumimoji="0" lang="fr-FR" altLang="fr-FR" sz="16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Nicolas-Louis DUCLOS</a:t>
            </a:r>
            <a:endParaRPr kumimoji="0" lang="fr-FR" altLang="fr-F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100" b="0" i="0" u="none" strike="noStrike" cap="none" normalizeH="0" baseline="0" dirty="0" smtClean="0" bmk="_MailAutoSig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 smtClean="0" bmk="_MailAutoSig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Enseignant-chercheur à l’Université de Technologie de Compiègne (UTC</a:t>
            </a:r>
            <a:r>
              <a:rPr kumimoji="0" lang="fr-FR" altLang="fr-FR" sz="1100" b="0" i="0" u="none" strike="noStrike" cap="none" normalizeH="0" baseline="0" dirty="0" smtClean="0" bmk="_MailAutoSig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depuis 2000</a:t>
            </a:r>
            <a:endParaRPr kumimoji="0" lang="fr-FR" altLang="fr-FR" sz="600" b="0" i="0" u="none" strike="noStrike" cap="none" normalizeH="0" baseline="0" dirty="0" smtClean="0" bmk="_MailAutoSig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 smtClean="0" bmk="_MailAutoSig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Unité de recherche COSTECH-CRI Complexités, Réseaux et Innovation</a:t>
            </a:r>
            <a:endParaRPr kumimoji="0" lang="fr-FR" altLang="fr-FR" sz="600" b="0" i="0" u="none" strike="noStrike" cap="none" normalizeH="0" baseline="0" dirty="0" smtClean="0" bmk="_MailAutoSig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 smtClean="0" bmk="_MailAutoSig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Responsable du Mastère Spécialisé NQCE – Manager par la qualité, de la stratégie aux opérations</a:t>
            </a:r>
            <a:endParaRPr kumimoji="0" lang="fr-FR" altLang="fr-FR" sz="600" b="0" i="0" u="none" strike="noStrike" cap="none" normalizeH="0" baseline="0" dirty="0" smtClean="0" bmk="_MailAutoSig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 smtClean="0" bmk="_MailAutoSig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Responsable de l’U.V. MG01 (cursus Ingénieur) – Management en entreprise et team-building </a:t>
            </a:r>
            <a:endParaRPr kumimoji="0" lang="fr-FR" alt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325835" y="3245405"/>
            <a:ext cx="2263185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100" i="0" u="none" strike="noStrike" cap="none" normalizeH="0" baseline="0" dirty="0" smtClean="0" bmk="_MailAutoSig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i="0" u="none" strike="noStrike" cap="none" normalizeH="0" baseline="0" dirty="0" smtClean="0" bmk="_MailAutoSig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Tél (France) : </a:t>
            </a:r>
            <a:r>
              <a:rPr kumimoji="0" lang="fr-FR" altLang="fr-FR" sz="1100" b="1" i="0" u="none" strike="noStrike" cap="none" normalizeH="0" baseline="0" dirty="0" smtClean="0" bmk="_MailAutoSig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kumimoji="0" lang="fr-FR" altLang="fr-FR" sz="1200" b="1" i="0" u="none" strike="noStrike" cap="none" normalizeH="0" baseline="0" dirty="0" smtClean="0" bmk="_MailAutoSig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33 (0) 6 11 68 24 91</a:t>
            </a:r>
            <a:endParaRPr kumimoji="0" lang="fr-FR" altLang="fr-FR" sz="1200" b="1" i="0" u="none" strike="noStrike" cap="none" normalizeH="0" baseline="0" dirty="0" smtClean="0" bmk="_MailAutoSig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i="0" u="none" strike="noStrike" cap="none" normalizeH="0" baseline="0" dirty="0" smtClean="0" bmk="_MailAutoSig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Mél : </a:t>
            </a:r>
            <a:r>
              <a:rPr kumimoji="0" lang="fr-FR" altLang="fr-FR" sz="1100" b="1" i="0" u="none" strike="noStrike" cap="none" normalizeH="0" baseline="0" dirty="0" smtClean="0" bmk="_MailAutoSig">
                <a:ln>
                  <a:noFill/>
                </a:ln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nicolas-louis.duclos@utc.fr</a:t>
            </a:r>
            <a:endParaRPr kumimoji="0" lang="fr-FR" altLang="fr-FR" sz="600" b="1" i="0" u="none" strike="noStrike" cap="none" normalizeH="0" baseline="0" dirty="0" smtClean="0" bmk="_MailAutoSig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i="0" u="none" strike="noStrike" cap="none" normalizeH="0" baseline="0" dirty="0" smtClean="0" bmk="_MailAutoSig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Pseudo Skype : </a:t>
            </a:r>
            <a:r>
              <a:rPr kumimoji="0" lang="fr-FR" altLang="fr-FR" sz="1100" i="0" u="none" strike="noStrike" cap="none" normalizeH="0" baseline="0" dirty="0" err="1" smtClean="0" bmk="_MailAutoSig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nlduclos</a:t>
            </a:r>
            <a:r>
              <a:rPr kumimoji="0" lang="fr-FR" altLang="fr-FR" sz="1100" i="0" u="none" strike="noStrike" cap="none" normalizeH="0" baseline="0" dirty="0" smtClean="0" bmk="_MailAutoSig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fr-FR" altLang="fr-FR" sz="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81500" y="4414353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fr-FR" sz="14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Université de Technologie de </a:t>
            </a:r>
            <a:r>
              <a:rPr lang="fr-FR" sz="14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Compiègne (UTC)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4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Rue du Docteur Schweitzer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4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 60319 - 60203 Compiègne </a:t>
            </a:r>
            <a:r>
              <a:rPr lang="fr-FR" sz="14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Cedex</a:t>
            </a:r>
          </a:p>
          <a:p>
            <a:pPr>
              <a:spcAft>
                <a:spcPts val="0"/>
              </a:spcAft>
            </a:pPr>
            <a:endParaRPr lang="fr-FR" sz="1400" dirty="0" smtClean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FR" sz="14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Locaux UTC à PARIS :</a:t>
            </a:r>
          </a:p>
          <a:p>
            <a:pPr>
              <a:spcAft>
                <a:spcPts val="0"/>
              </a:spcAft>
            </a:pPr>
            <a:r>
              <a:rPr lang="fr-FR" sz="1400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62, Boulevard de Sébastopol 75003 PARIS 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6646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2880</TotalTime>
  <Words>136</Words>
  <Application>Microsoft Office PowerPoint</Application>
  <PresentationFormat>Affichage à l'écran (4:3)</PresentationFormat>
  <Paragraphs>24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</vt:i4>
      </vt:variant>
    </vt:vector>
  </HeadingPairs>
  <TitlesOfParts>
    <vt:vector size="13" baseType="lpstr">
      <vt:lpstr>MS PGothic</vt:lpstr>
      <vt:lpstr>Arial</vt:lpstr>
      <vt:lpstr>Arial Narrow</vt:lpstr>
      <vt:lpstr>Calibri</vt:lpstr>
      <vt:lpstr>Calibri Light</vt:lpstr>
      <vt:lpstr>DIN-Medium</vt:lpstr>
      <vt:lpstr>Futura</vt:lpstr>
      <vt:lpstr>Monotype Sorts</vt:lpstr>
      <vt:lpstr>Times New Roman</vt:lpstr>
      <vt:lpstr>Thème Office</vt:lpstr>
      <vt:lpstr>Conception personnalisée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Rene Anger</dc:creator>
  <cp:lastModifiedBy>Nicolas Louis Duclos</cp:lastModifiedBy>
  <cp:revision>117</cp:revision>
  <dcterms:created xsi:type="dcterms:W3CDTF">2016-10-10T16:24:12Z</dcterms:created>
  <dcterms:modified xsi:type="dcterms:W3CDTF">2020-11-22T03:05:50Z</dcterms:modified>
</cp:coreProperties>
</file>