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notesSlide2.xml" ContentType="application/vnd.openxmlformats-officedocument.presentationml.notesSlid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2193587"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fr-FR" sz="4400" spc="-1" strike="noStrike">
                <a:latin typeface="Arial"/>
              </a:rPr>
              <a:t>Cliquez pour déplacer la diapo</a:t>
            </a:r>
            <a:endParaRPr b="0" lang="fr-FR" sz="4400" spc="-1" strike="noStrike">
              <a:latin typeface="Arial"/>
            </a:endParaRPr>
          </a:p>
        </p:txBody>
      </p:sp>
      <p:sp>
        <p:nvSpPr>
          <p:cNvPr id="120" name="PlaceHolder 2"/>
          <p:cNvSpPr>
            <a:spLocks noGrp="1"/>
          </p:cNvSpPr>
          <p:nvPr>
            <p:ph type="body"/>
          </p:nvPr>
        </p:nvSpPr>
        <p:spPr>
          <a:xfrm>
            <a:off x="756000" y="5078520"/>
            <a:ext cx="6047640" cy="4811040"/>
          </a:xfrm>
          <a:prstGeom prst="rect">
            <a:avLst/>
          </a:prstGeom>
        </p:spPr>
        <p:txBody>
          <a:bodyPr lIns="0" rIns="0" tIns="0" bIns="0">
            <a:noAutofit/>
          </a:bodyPr>
          <a:p>
            <a:r>
              <a:rPr b="0" lang="fr-FR" sz="2000" spc="-1" strike="noStrike">
                <a:latin typeface="Arial"/>
              </a:rPr>
              <a:t>Cliquez pour modifier le format des notes</a:t>
            </a:r>
            <a:endParaRPr b="0" lang="fr-FR" sz="2000" spc="-1" strike="noStrike">
              <a:latin typeface="Arial"/>
            </a:endParaRPr>
          </a:p>
        </p:txBody>
      </p:sp>
      <p:sp>
        <p:nvSpPr>
          <p:cNvPr id="121" name="PlaceHolder 3"/>
          <p:cNvSpPr>
            <a:spLocks noGrp="1"/>
          </p:cNvSpPr>
          <p:nvPr>
            <p:ph type="hdr"/>
          </p:nvPr>
        </p:nvSpPr>
        <p:spPr>
          <a:xfrm>
            <a:off x="0" y="0"/>
            <a:ext cx="3280680" cy="534240"/>
          </a:xfrm>
          <a:prstGeom prst="rect">
            <a:avLst/>
          </a:prstGeom>
        </p:spPr>
        <p:txBody>
          <a:bodyPr lIns="0" rIns="0" tIns="0" bIns="0">
            <a:noAutofit/>
          </a:bodyPr>
          <a:p>
            <a:r>
              <a:rPr b="0" lang="fr-FR" sz="1400" spc="-1" strike="noStrike">
                <a:latin typeface="Times New Roman"/>
              </a:rPr>
              <a:t>&lt;en-tête&gt;</a:t>
            </a:r>
            <a:endParaRPr b="0" lang="fr-FR" sz="1400" spc="-1" strike="noStrike">
              <a:latin typeface="Times New Roman"/>
            </a:endParaRPr>
          </a:p>
        </p:txBody>
      </p:sp>
      <p:sp>
        <p:nvSpPr>
          <p:cNvPr id="122" name="PlaceHolder 4"/>
          <p:cNvSpPr>
            <a:spLocks noGrp="1"/>
          </p:cNvSpPr>
          <p:nvPr>
            <p:ph type="dt"/>
          </p:nvPr>
        </p:nvSpPr>
        <p:spPr>
          <a:xfrm>
            <a:off x="4278960" y="0"/>
            <a:ext cx="3280680" cy="534240"/>
          </a:xfrm>
          <a:prstGeom prst="rect">
            <a:avLst/>
          </a:prstGeom>
        </p:spPr>
        <p:txBody>
          <a:bodyPr lIns="0" rIns="0" tIns="0" bIns="0">
            <a:noAutofit/>
          </a:bodyPr>
          <a:p>
            <a:pPr algn="r"/>
            <a:r>
              <a:rPr b="0" lang="fr-FR" sz="1400" spc="-1" strike="noStrike">
                <a:latin typeface="Times New Roman"/>
              </a:rPr>
              <a:t>&lt;date/heure&gt;</a:t>
            </a:r>
            <a:endParaRPr b="0" lang="fr-FR" sz="1400" spc="-1" strike="noStrike">
              <a:latin typeface="Times New Roman"/>
            </a:endParaRPr>
          </a:p>
        </p:txBody>
      </p:sp>
      <p:sp>
        <p:nvSpPr>
          <p:cNvPr id="123" name="PlaceHolder 5"/>
          <p:cNvSpPr>
            <a:spLocks noGrp="1"/>
          </p:cNvSpPr>
          <p:nvPr>
            <p:ph type="ftr"/>
          </p:nvPr>
        </p:nvSpPr>
        <p:spPr>
          <a:xfrm>
            <a:off x="0" y="10157400"/>
            <a:ext cx="3280680" cy="534240"/>
          </a:xfrm>
          <a:prstGeom prst="rect">
            <a:avLst/>
          </a:prstGeom>
        </p:spPr>
        <p:txBody>
          <a:bodyPr lIns="0" rIns="0" tIns="0" bIns="0" anchor="b">
            <a:noAutofit/>
          </a:bodyPr>
          <a:p>
            <a:r>
              <a:rPr b="0" lang="fr-FR" sz="1400" spc="-1" strike="noStrike">
                <a:latin typeface="Times New Roman"/>
              </a:rPr>
              <a:t>&lt;pied de page&gt;</a:t>
            </a:r>
            <a:endParaRPr b="0" lang="fr-FR" sz="1400" spc="-1" strike="noStrike">
              <a:latin typeface="Times New Roman"/>
            </a:endParaRPr>
          </a:p>
        </p:txBody>
      </p:sp>
      <p:sp>
        <p:nvSpPr>
          <p:cNvPr id="124"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DD6F8A11-ED47-4F48-9715-E915E8015569}"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sldImg"/>
          </p:nvPr>
        </p:nvSpPr>
        <p:spPr>
          <a:xfrm>
            <a:off x="685800" y="1143000"/>
            <a:ext cx="5485320" cy="3085200"/>
          </a:xfrm>
          <a:prstGeom prst="rect">
            <a:avLst/>
          </a:prstGeom>
        </p:spPr>
      </p:sp>
      <p:sp>
        <p:nvSpPr>
          <p:cNvPr id="171" name="PlaceHolder 2"/>
          <p:cNvSpPr>
            <a:spLocks noGrp="1"/>
          </p:cNvSpPr>
          <p:nvPr>
            <p:ph type="body"/>
          </p:nvPr>
        </p:nvSpPr>
        <p:spPr>
          <a:xfrm>
            <a:off x="685800" y="4400640"/>
            <a:ext cx="5485320" cy="3599280"/>
          </a:xfrm>
          <a:prstGeom prst="rect">
            <a:avLst/>
          </a:prstGeom>
        </p:spPr>
        <p:txBody>
          <a:bodyPr lIns="0" rIns="0" tIns="0" bIns="0">
            <a:noAutofit/>
          </a:bodyPr>
          <a:p>
            <a:endParaRPr b="0" lang="fr-FR" sz="2000" spc="-1" strike="noStrike">
              <a:latin typeface="Arial"/>
            </a:endParaRPr>
          </a:p>
        </p:txBody>
      </p:sp>
      <p:sp>
        <p:nvSpPr>
          <p:cNvPr id="172" name="Espace réservé du numéro de diapositive 3"/>
          <p:cNvSpPr/>
          <p:nvPr/>
        </p:nvSpPr>
        <p:spPr>
          <a:xfrm>
            <a:off x="3884760" y="8685360"/>
            <a:ext cx="2970720" cy="45756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D6810DB6-6BFC-4093-B578-653BBC0D8FE0}" type="slidenum">
              <a:rPr b="0" lang="fr-FR" sz="1200" spc="-1" strike="noStrike">
                <a:solidFill>
                  <a:srgbClr val="000000"/>
                </a:solidFill>
                <a:latin typeface="+mn-lt"/>
                <a:ea typeface="+mn-ea"/>
              </a:rPr>
              <a:t>&lt;numéro&gt;</a:t>
            </a:fld>
            <a:endParaRPr b="0" lang="fr-FR" sz="12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type="sldImg"/>
          </p:nvPr>
        </p:nvSpPr>
        <p:spPr>
          <a:xfrm>
            <a:off x="685800" y="1143000"/>
            <a:ext cx="5485320" cy="3085200"/>
          </a:xfrm>
          <a:prstGeom prst="rect">
            <a:avLst/>
          </a:prstGeom>
        </p:spPr>
      </p:sp>
      <p:sp>
        <p:nvSpPr>
          <p:cNvPr id="174" name="PlaceHolder 2"/>
          <p:cNvSpPr>
            <a:spLocks noGrp="1"/>
          </p:cNvSpPr>
          <p:nvPr>
            <p:ph type="body"/>
          </p:nvPr>
        </p:nvSpPr>
        <p:spPr>
          <a:xfrm>
            <a:off x="685800" y="4400640"/>
            <a:ext cx="5485320" cy="3599280"/>
          </a:xfrm>
          <a:prstGeom prst="rect">
            <a:avLst/>
          </a:prstGeom>
        </p:spPr>
        <p:txBody>
          <a:bodyPr lIns="0" rIns="0" tIns="0" bIns="0">
            <a:noAutofit/>
          </a:bodyPr>
          <a:p>
            <a:endParaRPr b="0" lang="fr-FR" sz="2000" spc="-1" strike="noStrike">
              <a:latin typeface="Arial"/>
            </a:endParaRPr>
          </a:p>
        </p:txBody>
      </p:sp>
      <p:sp>
        <p:nvSpPr>
          <p:cNvPr id="175" name="Espace réservé du numéro de diapositive 3"/>
          <p:cNvSpPr/>
          <p:nvPr/>
        </p:nvSpPr>
        <p:spPr>
          <a:xfrm>
            <a:off x="3884760" y="8685360"/>
            <a:ext cx="2970720" cy="45756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72A1C54F-2350-4447-8043-2DA2EF3B6991}" type="slidenum">
              <a:rPr b="0" lang="fr-FR" sz="1200" spc="-1" strike="noStrike">
                <a:solidFill>
                  <a:srgbClr val="000000"/>
                </a:solidFill>
                <a:latin typeface="+mn-lt"/>
                <a:ea typeface="+mn-ea"/>
              </a:rPr>
              <a:t>&lt;numéro&gt;</a:t>
            </a:fld>
            <a:endParaRPr b="0" lang="fr-FR"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
        <p:nvSpPr>
          <p:cNvPr id="27" name="PlaceHolder 2"/>
          <p:cNvSpPr>
            <a:spLocks noGrp="1"/>
          </p:cNvSpPr>
          <p:nvPr>
            <p:ph type="body"/>
          </p:nvPr>
        </p:nvSpPr>
        <p:spPr>
          <a:xfrm>
            <a:off x="609480" y="1604520"/>
            <a:ext cx="10973520" cy="1896840"/>
          </a:xfrm>
          <a:prstGeom prst="rect">
            <a:avLst/>
          </a:prstGeom>
        </p:spPr>
        <p:txBody>
          <a:bodyPr lIns="0" rIns="0" tIns="0" bIns="0">
            <a:normAutofit/>
          </a:bodyPr>
          <a:p>
            <a:endParaRPr b="0" lang="fr-FR" sz="3200" spc="-1" strike="noStrike">
              <a:latin typeface="Arial"/>
            </a:endParaRPr>
          </a:p>
        </p:txBody>
      </p:sp>
      <p:sp>
        <p:nvSpPr>
          <p:cNvPr id="28" name="PlaceHolder 3"/>
          <p:cNvSpPr>
            <a:spLocks noGrp="1"/>
          </p:cNvSpPr>
          <p:nvPr>
            <p:ph type="body"/>
          </p:nvPr>
        </p:nvSpPr>
        <p:spPr>
          <a:xfrm>
            <a:off x="609480" y="3682080"/>
            <a:ext cx="1097352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
        <p:nvSpPr>
          <p:cNvPr id="30" name="PlaceHolder 2"/>
          <p:cNvSpPr>
            <a:spLocks noGrp="1"/>
          </p:cNvSpPr>
          <p:nvPr>
            <p:ph type="body"/>
          </p:nvPr>
        </p:nvSpPr>
        <p:spPr>
          <a:xfrm>
            <a:off x="609480" y="1604520"/>
            <a:ext cx="5355000" cy="1896840"/>
          </a:xfrm>
          <a:prstGeom prst="rect">
            <a:avLst/>
          </a:prstGeom>
        </p:spPr>
        <p:txBody>
          <a:bodyPr lIns="0" rIns="0" tIns="0" bIns="0">
            <a:normAutofit/>
          </a:bodyPr>
          <a:p>
            <a:endParaRPr b="0" lang="fr-FR" sz="3200" spc="-1" strike="noStrike">
              <a:latin typeface="Arial"/>
            </a:endParaRPr>
          </a:p>
        </p:txBody>
      </p:sp>
      <p:sp>
        <p:nvSpPr>
          <p:cNvPr id="31" name="PlaceHolder 3"/>
          <p:cNvSpPr>
            <a:spLocks noGrp="1"/>
          </p:cNvSpPr>
          <p:nvPr>
            <p:ph type="body"/>
          </p:nvPr>
        </p:nvSpPr>
        <p:spPr>
          <a:xfrm>
            <a:off x="6232680" y="1604520"/>
            <a:ext cx="5355000" cy="1896840"/>
          </a:xfrm>
          <a:prstGeom prst="rect">
            <a:avLst/>
          </a:prstGeom>
        </p:spPr>
        <p:txBody>
          <a:bodyPr lIns="0" rIns="0" tIns="0" bIns="0">
            <a:normAutofit/>
          </a:bodyPr>
          <a:p>
            <a:endParaRPr b="0" lang="fr-FR" sz="3200" spc="-1" strike="noStrike">
              <a:latin typeface="Arial"/>
            </a:endParaRPr>
          </a:p>
        </p:txBody>
      </p:sp>
      <p:sp>
        <p:nvSpPr>
          <p:cNvPr id="32" name="PlaceHolder 4"/>
          <p:cNvSpPr>
            <a:spLocks noGrp="1"/>
          </p:cNvSpPr>
          <p:nvPr>
            <p:ph type="body"/>
          </p:nvPr>
        </p:nvSpPr>
        <p:spPr>
          <a:xfrm>
            <a:off x="609480" y="3682080"/>
            <a:ext cx="5355000" cy="1896840"/>
          </a:xfrm>
          <a:prstGeom prst="rect">
            <a:avLst/>
          </a:prstGeom>
        </p:spPr>
        <p:txBody>
          <a:bodyPr lIns="0" rIns="0" tIns="0" bIns="0">
            <a:normAutofit/>
          </a:bodyPr>
          <a:p>
            <a:endParaRPr b="0" lang="fr-FR" sz="3200" spc="-1" strike="noStrike">
              <a:latin typeface="Arial"/>
            </a:endParaRPr>
          </a:p>
        </p:txBody>
      </p:sp>
      <p:sp>
        <p:nvSpPr>
          <p:cNvPr id="33" name="PlaceHolder 5"/>
          <p:cNvSpPr>
            <a:spLocks noGrp="1"/>
          </p:cNvSpPr>
          <p:nvPr>
            <p:ph type="body"/>
          </p:nvPr>
        </p:nvSpPr>
        <p:spPr>
          <a:xfrm>
            <a:off x="6232680" y="3682080"/>
            <a:ext cx="53550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
        <p:nvSpPr>
          <p:cNvPr id="35" name="PlaceHolder 2"/>
          <p:cNvSpPr>
            <a:spLocks noGrp="1"/>
          </p:cNvSpPr>
          <p:nvPr>
            <p:ph type="body"/>
          </p:nvPr>
        </p:nvSpPr>
        <p:spPr>
          <a:xfrm>
            <a:off x="609480" y="1604520"/>
            <a:ext cx="3533400" cy="1896840"/>
          </a:xfrm>
          <a:prstGeom prst="rect">
            <a:avLst/>
          </a:prstGeom>
        </p:spPr>
        <p:txBody>
          <a:bodyPr lIns="0" rIns="0" tIns="0" bIns="0">
            <a:normAutofit/>
          </a:bodyPr>
          <a:p>
            <a:endParaRPr b="0" lang="fr-FR" sz="3200" spc="-1" strike="noStrike">
              <a:latin typeface="Arial"/>
            </a:endParaRPr>
          </a:p>
        </p:txBody>
      </p:sp>
      <p:sp>
        <p:nvSpPr>
          <p:cNvPr id="36" name="PlaceHolder 3"/>
          <p:cNvSpPr>
            <a:spLocks noGrp="1"/>
          </p:cNvSpPr>
          <p:nvPr>
            <p:ph type="body"/>
          </p:nvPr>
        </p:nvSpPr>
        <p:spPr>
          <a:xfrm>
            <a:off x="4320000" y="1604520"/>
            <a:ext cx="3533400" cy="1896840"/>
          </a:xfrm>
          <a:prstGeom prst="rect">
            <a:avLst/>
          </a:prstGeom>
        </p:spPr>
        <p:txBody>
          <a:bodyPr lIns="0" rIns="0" tIns="0" bIns="0">
            <a:normAutofit/>
          </a:bodyPr>
          <a:p>
            <a:endParaRPr b="0" lang="fr-FR" sz="3200" spc="-1" strike="noStrike">
              <a:latin typeface="Arial"/>
            </a:endParaRPr>
          </a:p>
        </p:txBody>
      </p:sp>
      <p:sp>
        <p:nvSpPr>
          <p:cNvPr id="37" name="PlaceHolder 4"/>
          <p:cNvSpPr>
            <a:spLocks noGrp="1"/>
          </p:cNvSpPr>
          <p:nvPr>
            <p:ph type="body"/>
          </p:nvPr>
        </p:nvSpPr>
        <p:spPr>
          <a:xfrm>
            <a:off x="8030520" y="1604520"/>
            <a:ext cx="3533400" cy="1896840"/>
          </a:xfrm>
          <a:prstGeom prst="rect">
            <a:avLst/>
          </a:prstGeom>
        </p:spPr>
        <p:txBody>
          <a:bodyPr lIns="0" rIns="0" tIns="0" bIns="0">
            <a:normAutofit/>
          </a:bodyPr>
          <a:p>
            <a:endParaRPr b="0" lang="fr-FR" sz="3200" spc="-1" strike="noStrike">
              <a:latin typeface="Arial"/>
            </a:endParaRPr>
          </a:p>
        </p:txBody>
      </p:sp>
      <p:sp>
        <p:nvSpPr>
          <p:cNvPr id="38" name="PlaceHolder 5"/>
          <p:cNvSpPr>
            <a:spLocks noGrp="1"/>
          </p:cNvSpPr>
          <p:nvPr>
            <p:ph type="body"/>
          </p:nvPr>
        </p:nvSpPr>
        <p:spPr>
          <a:xfrm>
            <a:off x="609480" y="3682080"/>
            <a:ext cx="3533400" cy="1896840"/>
          </a:xfrm>
          <a:prstGeom prst="rect">
            <a:avLst/>
          </a:prstGeom>
        </p:spPr>
        <p:txBody>
          <a:bodyPr lIns="0" rIns="0" tIns="0" bIns="0">
            <a:normAutofit/>
          </a:bodyPr>
          <a:p>
            <a:endParaRPr b="0" lang="fr-FR" sz="3200" spc="-1" strike="noStrike">
              <a:latin typeface="Arial"/>
            </a:endParaRPr>
          </a:p>
        </p:txBody>
      </p:sp>
      <p:sp>
        <p:nvSpPr>
          <p:cNvPr id="39" name="PlaceHolder 6"/>
          <p:cNvSpPr>
            <a:spLocks noGrp="1"/>
          </p:cNvSpPr>
          <p:nvPr>
            <p:ph type="body"/>
          </p:nvPr>
        </p:nvSpPr>
        <p:spPr>
          <a:xfrm>
            <a:off x="4320000" y="3682080"/>
            <a:ext cx="3533400" cy="1896840"/>
          </a:xfrm>
          <a:prstGeom prst="rect">
            <a:avLst/>
          </a:prstGeom>
        </p:spPr>
        <p:txBody>
          <a:bodyPr lIns="0" rIns="0" tIns="0" bIns="0">
            <a:normAutofit/>
          </a:bodyPr>
          <a:p>
            <a:endParaRPr b="0" lang="fr-FR" sz="3200" spc="-1" strike="noStrike">
              <a:latin typeface="Arial"/>
            </a:endParaRPr>
          </a:p>
        </p:txBody>
      </p:sp>
      <p:sp>
        <p:nvSpPr>
          <p:cNvPr id="40" name="PlaceHolder 7"/>
          <p:cNvSpPr>
            <a:spLocks noGrp="1"/>
          </p:cNvSpPr>
          <p:nvPr>
            <p:ph type="body"/>
          </p:nvPr>
        </p:nvSpPr>
        <p:spPr>
          <a:xfrm>
            <a:off x="8030520" y="3682080"/>
            <a:ext cx="35334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
        <p:nvSpPr>
          <p:cNvPr id="45" name="PlaceHolder 2"/>
          <p:cNvSpPr>
            <a:spLocks noGrp="1"/>
          </p:cNvSpPr>
          <p:nvPr>
            <p:ph type="subTitle"/>
          </p:nvPr>
        </p:nvSpPr>
        <p:spPr>
          <a:xfrm>
            <a:off x="609480" y="1604520"/>
            <a:ext cx="1097352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
        <p:nvSpPr>
          <p:cNvPr id="47" name="PlaceHolder 2"/>
          <p:cNvSpPr>
            <a:spLocks noGrp="1"/>
          </p:cNvSpPr>
          <p:nvPr>
            <p:ph type="body"/>
          </p:nvPr>
        </p:nvSpPr>
        <p:spPr>
          <a:xfrm>
            <a:off x="609480" y="1604520"/>
            <a:ext cx="1097352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
        <p:nvSpPr>
          <p:cNvPr id="49" name="PlaceHolder 2"/>
          <p:cNvSpPr>
            <a:spLocks noGrp="1"/>
          </p:cNvSpPr>
          <p:nvPr>
            <p:ph type="body"/>
          </p:nvPr>
        </p:nvSpPr>
        <p:spPr>
          <a:xfrm>
            <a:off x="609480" y="1604520"/>
            <a:ext cx="5355000" cy="3977280"/>
          </a:xfrm>
          <a:prstGeom prst="rect">
            <a:avLst/>
          </a:prstGeom>
        </p:spPr>
        <p:txBody>
          <a:bodyPr lIns="0" rIns="0" tIns="0" bIns="0">
            <a:normAutofit/>
          </a:bodyPr>
          <a:p>
            <a:endParaRPr b="0" lang="fr-FR" sz="3200" spc="-1" strike="noStrike">
              <a:latin typeface="Arial"/>
            </a:endParaRPr>
          </a:p>
        </p:txBody>
      </p:sp>
      <p:sp>
        <p:nvSpPr>
          <p:cNvPr id="50" name="PlaceHolder 3"/>
          <p:cNvSpPr>
            <a:spLocks noGrp="1"/>
          </p:cNvSpPr>
          <p:nvPr>
            <p:ph type="body"/>
          </p:nvPr>
        </p:nvSpPr>
        <p:spPr>
          <a:xfrm>
            <a:off x="6232680" y="1604520"/>
            <a:ext cx="535500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609480" y="273600"/>
            <a:ext cx="1097352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
        <p:nvSpPr>
          <p:cNvPr id="54" name="PlaceHolder 2"/>
          <p:cNvSpPr>
            <a:spLocks noGrp="1"/>
          </p:cNvSpPr>
          <p:nvPr>
            <p:ph type="body"/>
          </p:nvPr>
        </p:nvSpPr>
        <p:spPr>
          <a:xfrm>
            <a:off x="609480" y="1604520"/>
            <a:ext cx="5355000" cy="1896840"/>
          </a:xfrm>
          <a:prstGeom prst="rect">
            <a:avLst/>
          </a:prstGeom>
        </p:spPr>
        <p:txBody>
          <a:bodyPr lIns="0" rIns="0" tIns="0" bIns="0">
            <a:normAutofit/>
          </a:bodyPr>
          <a:p>
            <a:endParaRPr b="0" lang="fr-FR" sz="3200" spc="-1" strike="noStrike">
              <a:latin typeface="Arial"/>
            </a:endParaRPr>
          </a:p>
        </p:txBody>
      </p:sp>
      <p:sp>
        <p:nvSpPr>
          <p:cNvPr id="55" name="PlaceHolder 3"/>
          <p:cNvSpPr>
            <a:spLocks noGrp="1"/>
          </p:cNvSpPr>
          <p:nvPr>
            <p:ph type="body"/>
          </p:nvPr>
        </p:nvSpPr>
        <p:spPr>
          <a:xfrm>
            <a:off x="6232680" y="1604520"/>
            <a:ext cx="5355000" cy="3977280"/>
          </a:xfrm>
          <a:prstGeom prst="rect">
            <a:avLst/>
          </a:prstGeom>
        </p:spPr>
        <p:txBody>
          <a:bodyPr lIns="0" rIns="0" tIns="0" bIns="0">
            <a:normAutofit/>
          </a:bodyPr>
          <a:p>
            <a:endParaRPr b="0" lang="fr-FR" sz="3200" spc="-1" strike="noStrike">
              <a:latin typeface="Arial"/>
            </a:endParaRPr>
          </a:p>
        </p:txBody>
      </p:sp>
      <p:sp>
        <p:nvSpPr>
          <p:cNvPr id="56" name="PlaceHolder 4"/>
          <p:cNvSpPr>
            <a:spLocks noGrp="1"/>
          </p:cNvSpPr>
          <p:nvPr>
            <p:ph type="body"/>
          </p:nvPr>
        </p:nvSpPr>
        <p:spPr>
          <a:xfrm>
            <a:off x="609480" y="3682080"/>
            <a:ext cx="53550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
        <p:nvSpPr>
          <p:cNvPr id="6" name="PlaceHolder 2"/>
          <p:cNvSpPr>
            <a:spLocks noGrp="1"/>
          </p:cNvSpPr>
          <p:nvPr>
            <p:ph type="subTitle"/>
          </p:nvPr>
        </p:nvSpPr>
        <p:spPr>
          <a:xfrm>
            <a:off x="609480" y="1604520"/>
            <a:ext cx="1097352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
        <p:nvSpPr>
          <p:cNvPr id="58" name="PlaceHolder 2"/>
          <p:cNvSpPr>
            <a:spLocks noGrp="1"/>
          </p:cNvSpPr>
          <p:nvPr>
            <p:ph type="body"/>
          </p:nvPr>
        </p:nvSpPr>
        <p:spPr>
          <a:xfrm>
            <a:off x="609480" y="1604520"/>
            <a:ext cx="5355000" cy="3977280"/>
          </a:xfrm>
          <a:prstGeom prst="rect">
            <a:avLst/>
          </a:prstGeom>
        </p:spPr>
        <p:txBody>
          <a:bodyPr lIns="0" rIns="0" tIns="0" bIns="0">
            <a:normAutofit/>
          </a:bodyPr>
          <a:p>
            <a:endParaRPr b="0" lang="fr-FR" sz="3200" spc="-1" strike="noStrike">
              <a:latin typeface="Arial"/>
            </a:endParaRPr>
          </a:p>
        </p:txBody>
      </p:sp>
      <p:sp>
        <p:nvSpPr>
          <p:cNvPr id="59" name="PlaceHolder 3"/>
          <p:cNvSpPr>
            <a:spLocks noGrp="1"/>
          </p:cNvSpPr>
          <p:nvPr>
            <p:ph type="body"/>
          </p:nvPr>
        </p:nvSpPr>
        <p:spPr>
          <a:xfrm>
            <a:off x="6232680" y="1604520"/>
            <a:ext cx="5355000" cy="1896840"/>
          </a:xfrm>
          <a:prstGeom prst="rect">
            <a:avLst/>
          </a:prstGeom>
        </p:spPr>
        <p:txBody>
          <a:bodyPr lIns="0" rIns="0" tIns="0" bIns="0">
            <a:normAutofit/>
          </a:bodyPr>
          <a:p>
            <a:endParaRPr b="0" lang="fr-FR" sz="3200" spc="-1" strike="noStrike">
              <a:latin typeface="Arial"/>
            </a:endParaRPr>
          </a:p>
        </p:txBody>
      </p:sp>
      <p:sp>
        <p:nvSpPr>
          <p:cNvPr id="60" name="PlaceHolder 4"/>
          <p:cNvSpPr>
            <a:spLocks noGrp="1"/>
          </p:cNvSpPr>
          <p:nvPr>
            <p:ph type="body"/>
          </p:nvPr>
        </p:nvSpPr>
        <p:spPr>
          <a:xfrm>
            <a:off x="6232680" y="3682080"/>
            <a:ext cx="53550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
        <p:nvSpPr>
          <p:cNvPr id="62" name="PlaceHolder 2"/>
          <p:cNvSpPr>
            <a:spLocks noGrp="1"/>
          </p:cNvSpPr>
          <p:nvPr>
            <p:ph type="body"/>
          </p:nvPr>
        </p:nvSpPr>
        <p:spPr>
          <a:xfrm>
            <a:off x="609480" y="1604520"/>
            <a:ext cx="5355000" cy="1896840"/>
          </a:xfrm>
          <a:prstGeom prst="rect">
            <a:avLst/>
          </a:prstGeom>
        </p:spPr>
        <p:txBody>
          <a:bodyPr lIns="0" rIns="0" tIns="0" bIns="0">
            <a:normAutofit/>
          </a:bodyPr>
          <a:p>
            <a:endParaRPr b="0" lang="fr-FR" sz="3200" spc="-1" strike="noStrike">
              <a:latin typeface="Arial"/>
            </a:endParaRPr>
          </a:p>
        </p:txBody>
      </p:sp>
      <p:sp>
        <p:nvSpPr>
          <p:cNvPr id="63" name="PlaceHolder 3"/>
          <p:cNvSpPr>
            <a:spLocks noGrp="1"/>
          </p:cNvSpPr>
          <p:nvPr>
            <p:ph type="body"/>
          </p:nvPr>
        </p:nvSpPr>
        <p:spPr>
          <a:xfrm>
            <a:off x="6232680" y="1604520"/>
            <a:ext cx="5355000" cy="1896840"/>
          </a:xfrm>
          <a:prstGeom prst="rect">
            <a:avLst/>
          </a:prstGeom>
        </p:spPr>
        <p:txBody>
          <a:bodyPr lIns="0" rIns="0" tIns="0" bIns="0">
            <a:normAutofit/>
          </a:bodyPr>
          <a:p>
            <a:endParaRPr b="0" lang="fr-FR" sz="3200" spc="-1" strike="noStrike">
              <a:latin typeface="Arial"/>
            </a:endParaRPr>
          </a:p>
        </p:txBody>
      </p:sp>
      <p:sp>
        <p:nvSpPr>
          <p:cNvPr id="64" name="PlaceHolder 4"/>
          <p:cNvSpPr>
            <a:spLocks noGrp="1"/>
          </p:cNvSpPr>
          <p:nvPr>
            <p:ph type="body"/>
          </p:nvPr>
        </p:nvSpPr>
        <p:spPr>
          <a:xfrm>
            <a:off x="609480" y="3682080"/>
            <a:ext cx="1097352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
        <p:nvSpPr>
          <p:cNvPr id="66" name="PlaceHolder 2"/>
          <p:cNvSpPr>
            <a:spLocks noGrp="1"/>
          </p:cNvSpPr>
          <p:nvPr>
            <p:ph type="body"/>
          </p:nvPr>
        </p:nvSpPr>
        <p:spPr>
          <a:xfrm>
            <a:off x="609480" y="1604520"/>
            <a:ext cx="10973520" cy="1896840"/>
          </a:xfrm>
          <a:prstGeom prst="rect">
            <a:avLst/>
          </a:prstGeom>
        </p:spPr>
        <p:txBody>
          <a:bodyPr lIns="0" rIns="0" tIns="0" bIns="0">
            <a:normAutofit/>
          </a:bodyPr>
          <a:p>
            <a:endParaRPr b="0" lang="fr-FR" sz="3200" spc="-1" strike="noStrike">
              <a:latin typeface="Arial"/>
            </a:endParaRPr>
          </a:p>
        </p:txBody>
      </p:sp>
      <p:sp>
        <p:nvSpPr>
          <p:cNvPr id="67" name="PlaceHolder 3"/>
          <p:cNvSpPr>
            <a:spLocks noGrp="1"/>
          </p:cNvSpPr>
          <p:nvPr>
            <p:ph type="body"/>
          </p:nvPr>
        </p:nvSpPr>
        <p:spPr>
          <a:xfrm>
            <a:off x="609480" y="3682080"/>
            <a:ext cx="1097352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
        <p:nvSpPr>
          <p:cNvPr id="69" name="PlaceHolder 2"/>
          <p:cNvSpPr>
            <a:spLocks noGrp="1"/>
          </p:cNvSpPr>
          <p:nvPr>
            <p:ph type="body"/>
          </p:nvPr>
        </p:nvSpPr>
        <p:spPr>
          <a:xfrm>
            <a:off x="609480" y="1604520"/>
            <a:ext cx="5355000" cy="1896840"/>
          </a:xfrm>
          <a:prstGeom prst="rect">
            <a:avLst/>
          </a:prstGeom>
        </p:spPr>
        <p:txBody>
          <a:bodyPr lIns="0" rIns="0" tIns="0" bIns="0">
            <a:normAutofit/>
          </a:bodyPr>
          <a:p>
            <a:endParaRPr b="0" lang="fr-FR" sz="3200" spc="-1" strike="noStrike">
              <a:latin typeface="Arial"/>
            </a:endParaRPr>
          </a:p>
        </p:txBody>
      </p:sp>
      <p:sp>
        <p:nvSpPr>
          <p:cNvPr id="70" name="PlaceHolder 3"/>
          <p:cNvSpPr>
            <a:spLocks noGrp="1"/>
          </p:cNvSpPr>
          <p:nvPr>
            <p:ph type="body"/>
          </p:nvPr>
        </p:nvSpPr>
        <p:spPr>
          <a:xfrm>
            <a:off x="6232680" y="1604520"/>
            <a:ext cx="5355000" cy="1896840"/>
          </a:xfrm>
          <a:prstGeom prst="rect">
            <a:avLst/>
          </a:prstGeom>
        </p:spPr>
        <p:txBody>
          <a:bodyPr lIns="0" rIns="0" tIns="0" bIns="0">
            <a:normAutofit/>
          </a:bodyPr>
          <a:p>
            <a:endParaRPr b="0" lang="fr-FR" sz="3200" spc="-1" strike="noStrike">
              <a:latin typeface="Arial"/>
            </a:endParaRPr>
          </a:p>
        </p:txBody>
      </p:sp>
      <p:sp>
        <p:nvSpPr>
          <p:cNvPr id="71" name="PlaceHolder 4"/>
          <p:cNvSpPr>
            <a:spLocks noGrp="1"/>
          </p:cNvSpPr>
          <p:nvPr>
            <p:ph type="body"/>
          </p:nvPr>
        </p:nvSpPr>
        <p:spPr>
          <a:xfrm>
            <a:off x="609480" y="3682080"/>
            <a:ext cx="5355000" cy="1896840"/>
          </a:xfrm>
          <a:prstGeom prst="rect">
            <a:avLst/>
          </a:prstGeom>
        </p:spPr>
        <p:txBody>
          <a:bodyPr lIns="0" rIns="0" tIns="0" bIns="0">
            <a:normAutofit/>
          </a:bodyPr>
          <a:p>
            <a:endParaRPr b="0" lang="fr-FR" sz="3200" spc="-1" strike="noStrike">
              <a:latin typeface="Arial"/>
            </a:endParaRPr>
          </a:p>
        </p:txBody>
      </p:sp>
      <p:sp>
        <p:nvSpPr>
          <p:cNvPr id="72" name="PlaceHolder 5"/>
          <p:cNvSpPr>
            <a:spLocks noGrp="1"/>
          </p:cNvSpPr>
          <p:nvPr>
            <p:ph type="body"/>
          </p:nvPr>
        </p:nvSpPr>
        <p:spPr>
          <a:xfrm>
            <a:off x="6232680" y="3682080"/>
            <a:ext cx="53550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
        <p:nvSpPr>
          <p:cNvPr id="74" name="PlaceHolder 2"/>
          <p:cNvSpPr>
            <a:spLocks noGrp="1"/>
          </p:cNvSpPr>
          <p:nvPr>
            <p:ph type="body"/>
          </p:nvPr>
        </p:nvSpPr>
        <p:spPr>
          <a:xfrm>
            <a:off x="609480" y="1604520"/>
            <a:ext cx="3533400" cy="1896840"/>
          </a:xfrm>
          <a:prstGeom prst="rect">
            <a:avLst/>
          </a:prstGeom>
        </p:spPr>
        <p:txBody>
          <a:bodyPr lIns="0" rIns="0" tIns="0" bIns="0">
            <a:normAutofit/>
          </a:bodyPr>
          <a:p>
            <a:endParaRPr b="0" lang="fr-FR" sz="3200" spc="-1" strike="noStrike">
              <a:latin typeface="Arial"/>
            </a:endParaRPr>
          </a:p>
        </p:txBody>
      </p:sp>
      <p:sp>
        <p:nvSpPr>
          <p:cNvPr id="75" name="PlaceHolder 3"/>
          <p:cNvSpPr>
            <a:spLocks noGrp="1"/>
          </p:cNvSpPr>
          <p:nvPr>
            <p:ph type="body"/>
          </p:nvPr>
        </p:nvSpPr>
        <p:spPr>
          <a:xfrm>
            <a:off x="4320000" y="1604520"/>
            <a:ext cx="3533400" cy="1896840"/>
          </a:xfrm>
          <a:prstGeom prst="rect">
            <a:avLst/>
          </a:prstGeom>
        </p:spPr>
        <p:txBody>
          <a:bodyPr lIns="0" rIns="0" tIns="0" bIns="0">
            <a:normAutofit/>
          </a:bodyPr>
          <a:p>
            <a:endParaRPr b="0" lang="fr-FR" sz="3200" spc="-1" strike="noStrike">
              <a:latin typeface="Arial"/>
            </a:endParaRPr>
          </a:p>
        </p:txBody>
      </p:sp>
      <p:sp>
        <p:nvSpPr>
          <p:cNvPr id="76" name="PlaceHolder 4"/>
          <p:cNvSpPr>
            <a:spLocks noGrp="1"/>
          </p:cNvSpPr>
          <p:nvPr>
            <p:ph type="body"/>
          </p:nvPr>
        </p:nvSpPr>
        <p:spPr>
          <a:xfrm>
            <a:off x="8030520" y="1604520"/>
            <a:ext cx="3533400" cy="1896840"/>
          </a:xfrm>
          <a:prstGeom prst="rect">
            <a:avLst/>
          </a:prstGeom>
        </p:spPr>
        <p:txBody>
          <a:bodyPr lIns="0" rIns="0" tIns="0" bIns="0">
            <a:normAutofit/>
          </a:bodyPr>
          <a:p>
            <a:endParaRPr b="0" lang="fr-FR" sz="3200" spc="-1" strike="noStrike">
              <a:latin typeface="Arial"/>
            </a:endParaRPr>
          </a:p>
        </p:txBody>
      </p:sp>
      <p:sp>
        <p:nvSpPr>
          <p:cNvPr id="77" name="PlaceHolder 5"/>
          <p:cNvSpPr>
            <a:spLocks noGrp="1"/>
          </p:cNvSpPr>
          <p:nvPr>
            <p:ph type="body"/>
          </p:nvPr>
        </p:nvSpPr>
        <p:spPr>
          <a:xfrm>
            <a:off x="609480" y="3682080"/>
            <a:ext cx="3533400" cy="1896840"/>
          </a:xfrm>
          <a:prstGeom prst="rect">
            <a:avLst/>
          </a:prstGeom>
        </p:spPr>
        <p:txBody>
          <a:bodyPr lIns="0" rIns="0" tIns="0" bIns="0">
            <a:normAutofit/>
          </a:bodyPr>
          <a:p>
            <a:endParaRPr b="0" lang="fr-FR" sz="3200" spc="-1" strike="noStrike">
              <a:latin typeface="Arial"/>
            </a:endParaRPr>
          </a:p>
        </p:txBody>
      </p:sp>
      <p:sp>
        <p:nvSpPr>
          <p:cNvPr id="78" name="PlaceHolder 6"/>
          <p:cNvSpPr>
            <a:spLocks noGrp="1"/>
          </p:cNvSpPr>
          <p:nvPr>
            <p:ph type="body"/>
          </p:nvPr>
        </p:nvSpPr>
        <p:spPr>
          <a:xfrm>
            <a:off x="4320000" y="3682080"/>
            <a:ext cx="3533400" cy="1896840"/>
          </a:xfrm>
          <a:prstGeom prst="rect">
            <a:avLst/>
          </a:prstGeom>
        </p:spPr>
        <p:txBody>
          <a:bodyPr lIns="0" rIns="0" tIns="0" bIns="0">
            <a:normAutofit/>
          </a:bodyPr>
          <a:p>
            <a:endParaRPr b="0" lang="fr-FR" sz="3200" spc="-1" strike="noStrike">
              <a:latin typeface="Arial"/>
            </a:endParaRPr>
          </a:p>
        </p:txBody>
      </p:sp>
      <p:sp>
        <p:nvSpPr>
          <p:cNvPr id="79" name="PlaceHolder 7"/>
          <p:cNvSpPr>
            <a:spLocks noGrp="1"/>
          </p:cNvSpPr>
          <p:nvPr>
            <p:ph type="body"/>
          </p:nvPr>
        </p:nvSpPr>
        <p:spPr>
          <a:xfrm>
            <a:off x="8030520" y="3682080"/>
            <a:ext cx="35334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
        <p:nvSpPr>
          <p:cNvPr id="84" name="PlaceHolder 2"/>
          <p:cNvSpPr>
            <a:spLocks noGrp="1"/>
          </p:cNvSpPr>
          <p:nvPr>
            <p:ph type="subTitle"/>
          </p:nvPr>
        </p:nvSpPr>
        <p:spPr>
          <a:xfrm>
            <a:off x="609480" y="1604520"/>
            <a:ext cx="1097352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
        <p:nvSpPr>
          <p:cNvPr id="86" name="PlaceHolder 2"/>
          <p:cNvSpPr>
            <a:spLocks noGrp="1"/>
          </p:cNvSpPr>
          <p:nvPr>
            <p:ph type="body"/>
          </p:nvPr>
        </p:nvSpPr>
        <p:spPr>
          <a:xfrm>
            <a:off x="609480" y="1604520"/>
            <a:ext cx="1097352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
        <p:nvSpPr>
          <p:cNvPr id="88" name="PlaceHolder 2"/>
          <p:cNvSpPr>
            <a:spLocks noGrp="1"/>
          </p:cNvSpPr>
          <p:nvPr>
            <p:ph type="body"/>
          </p:nvPr>
        </p:nvSpPr>
        <p:spPr>
          <a:xfrm>
            <a:off x="609480" y="1604520"/>
            <a:ext cx="5355000" cy="3977280"/>
          </a:xfrm>
          <a:prstGeom prst="rect">
            <a:avLst/>
          </a:prstGeom>
        </p:spPr>
        <p:txBody>
          <a:bodyPr lIns="0" rIns="0" tIns="0" bIns="0">
            <a:normAutofit/>
          </a:bodyPr>
          <a:p>
            <a:endParaRPr b="0" lang="fr-FR" sz="3200" spc="-1" strike="noStrike">
              <a:latin typeface="Arial"/>
            </a:endParaRPr>
          </a:p>
        </p:txBody>
      </p:sp>
      <p:sp>
        <p:nvSpPr>
          <p:cNvPr id="89" name="PlaceHolder 3"/>
          <p:cNvSpPr>
            <a:spLocks noGrp="1"/>
          </p:cNvSpPr>
          <p:nvPr>
            <p:ph type="body"/>
          </p:nvPr>
        </p:nvSpPr>
        <p:spPr>
          <a:xfrm>
            <a:off x="6232680" y="1604520"/>
            <a:ext cx="535500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
        <p:nvSpPr>
          <p:cNvPr id="8" name="PlaceHolder 2"/>
          <p:cNvSpPr>
            <a:spLocks noGrp="1"/>
          </p:cNvSpPr>
          <p:nvPr>
            <p:ph type="body"/>
          </p:nvPr>
        </p:nvSpPr>
        <p:spPr>
          <a:xfrm>
            <a:off x="609480" y="1604520"/>
            <a:ext cx="1097352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609480" y="273600"/>
            <a:ext cx="1097352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
        <p:nvSpPr>
          <p:cNvPr id="93" name="PlaceHolder 2"/>
          <p:cNvSpPr>
            <a:spLocks noGrp="1"/>
          </p:cNvSpPr>
          <p:nvPr>
            <p:ph type="body"/>
          </p:nvPr>
        </p:nvSpPr>
        <p:spPr>
          <a:xfrm>
            <a:off x="609480" y="1604520"/>
            <a:ext cx="5355000" cy="1896840"/>
          </a:xfrm>
          <a:prstGeom prst="rect">
            <a:avLst/>
          </a:prstGeom>
        </p:spPr>
        <p:txBody>
          <a:bodyPr lIns="0" rIns="0" tIns="0" bIns="0">
            <a:normAutofit/>
          </a:bodyPr>
          <a:p>
            <a:endParaRPr b="0" lang="fr-FR" sz="3200" spc="-1" strike="noStrike">
              <a:latin typeface="Arial"/>
            </a:endParaRPr>
          </a:p>
        </p:txBody>
      </p:sp>
      <p:sp>
        <p:nvSpPr>
          <p:cNvPr id="94" name="PlaceHolder 3"/>
          <p:cNvSpPr>
            <a:spLocks noGrp="1"/>
          </p:cNvSpPr>
          <p:nvPr>
            <p:ph type="body"/>
          </p:nvPr>
        </p:nvSpPr>
        <p:spPr>
          <a:xfrm>
            <a:off x="6232680" y="1604520"/>
            <a:ext cx="5355000" cy="3977280"/>
          </a:xfrm>
          <a:prstGeom prst="rect">
            <a:avLst/>
          </a:prstGeom>
        </p:spPr>
        <p:txBody>
          <a:bodyPr lIns="0" rIns="0" tIns="0" bIns="0">
            <a:normAutofit/>
          </a:bodyPr>
          <a:p>
            <a:endParaRPr b="0" lang="fr-FR" sz="3200" spc="-1" strike="noStrike">
              <a:latin typeface="Arial"/>
            </a:endParaRPr>
          </a:p>
        </p:txBody>
      </p:sp>
      <p:sp>
        <p:nvSpPr>
          <p:cNvPr id="95" name="PlaceHolder 4"/>
          <p:cNvSpPr>
            <a:spLocks noGrp="1"/>
          </p:cNvSpPr>
          <p:nvPr>
            <p:ph type="body"/>
          </p:nvPr>
        </p:nvSpPr>
        <p:spPr>
          <a:xfrm>
            <a:off x="609480" y="3682080"/>
            <a:ext cx="53550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
        <p:nvSpPr>
          <p:cNvPr id="97" name="PlaceHolder 2"/>
          <p:cNvSpPr>
            <a:spLocks noGrp="1"/>
          </p:cNvSpPr>
          <p:nvPr>
            <p:ph type="body"/>
          </p:nvPr>
        </p:nvSpPr>
        <p:spPr>
          <a:xfrm>
            <a:off x="609480" y="1604520"/>
            <a:ext cx="5355000" cy="3977280"/>
          </a:xfrm>
          <a:prstGeom prst="rect">
            <a:avLst/>
          </a:prstGeom>
        </p:spPr>
        <p:txBody>
          <a:bodyPr lIns="0" rIns="0" tIns="0" bIns="0">
            <a:normAutofit/>
          </a:bodyPr>
          <a:p>
            <a:endParaRPr b="0" lang="fr-FR" sz="3200" spc="-1" strike="noStrike">
              <a:latin typeface="Arial"/>
            </a:endParaRPr>
          </a:p>
        </p:txBody>
      </p:sp>
      <p:sp>
        <p:nvSpPr>
          <p:cNvPr id="98" name="PlaceHolder 3"/>
          <p:cNvSpPr>
            <a:spLocks noGrp="1"/>
          </p:cNvSpPr>
          <p:nvPr>
            <p:ph type="body"/>
          </p:nvPr>
        </p:nvSpPr>
        <p:spPr>
          <a:xfrm>
            <a:off x="6232680" y="1604520"/>
            <a:ext cx="5355000" cy="1896840"/>
          </a:xfrm>
          <a:prstGeom prst="rect">
            <a:avLst/>
          </a:prstGeom>
        </p:spPr>
        <p:txBody>
          <a:bodyPr lIns="0" rIns="0" tIns="0" bIns="0">
            <a:normAutofit/>
          </a:bodyPr>
          <a:p>
            <a:endParaRPr b="0" lang="fr-FR" sz="3200" spc="-1" strike="noStrike">
              <a:latin typeface="Arial"/>
            </a:endParaRPr>
          </a:p>
        </p:txBody>
      </p:sp>
      <p:sp>
        <p:nvSpPr>
          <p:cNvPr id="99" name="PlaceHolder 4"/>
          <p:cNvSpPr>
            <a:spLocks noGrp="1"/>
          </p:cNvSpPr>
          <p:nvPr>
            <p:ph type="body"/>
          </p:nvPr>
        </p:nvSpPr>
        <p:spPr>
          <a:xfrm>
            <a:off x="6232680" y="3682080"/>
            <a:ext cx="53550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
        <p:nvSpPr>
          <p:cNvPr id="101" name="PlaceHolder 2"/>
          <p:cNvSpPr>
            <a:spLocks noGrp="1"/>
          </p:cNvSpPr>
          <p:nvPr>
            <p:ph type="body"/>
          </p:nvPr>
        </p:nvSpPr>
        <p:spPr>
          <a:xfrm>
            <a:off x="609480" y="1604520"/>
            <a:ext cx="5355000" cy="1896840"/>
          </a:xfrm>
          <a:prstGeom prst="rect">
            <a:avLst/>
          </a:prstGeom>
        </p:spPr>
        <p:txBody>
          <a:bodyPr lIns="0" rIns="0" tIns="0" bIns="0">
            <a:normAutofit/>
          </a:bodyPr>
          <a:p>
            <a:endParaRPr b="0" lang="fr-FR" sz="3200" spc="-1" strike="noStrike">
              <a:latin typeface="Arial"/>
            </a:endParaRPr>
          </a:p>
        </p:txBody>
      </p:sp>
      <p:sp>
        <p:nvSpPr>
          <p:cNvPr id="102" name="PlaceHolder 3"/>
          <p:cNvSpPr>
            <a:spLocks noGrp="1"/>
          </p:cNvSpPr>
          <p:nvPr>
            <p:ph type="body"/>
          </p:nvPr>
        </p:nvSpPr>
        <p:spPr>
          <a:xfrm>
            <a:off x="6232680" y="1604520"/>
            <a:ext cx="5355000" cy="1896840"/>
          </a:xfrm>
          <a:prstGeom prst="rect">
            <a:avLst/>
          </a:prstGeom>
        </p:spPr>
        <p:txBody>
          <a:bodyPr lIns="0" rIns="0" tIns="0" bIns="0">
            <a:normAutofit/>
          </a:bodyPr>
          <a:p>
            <a:endParaRPr b="0" lang="fr-FR" sz="3200" spc="-1" strike="noStrike">
              <a:latin typeface="Arial"/>
            </a:endParaRPr>
          </a:p>
        </p:txBody>
      </p:sp>
      <p:sp>
        <p:nvSpPr>
          <p:cNvPr id="103" name="PlaceHolder 4"/>
          <p:cNvSpPr>
            <a:spLocks noGrp="1"/>
          </p:cNvSpPr>
          <p:nvPr>
            <p:ph type="body"/>
          </p:nvPr>
        </p:nvSpPr>
        <p:spPr>
          <a:xfrm>
            <a:off x="609480" y="3682080"/>
            <a:ext cx="1097352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
        <p:nvSpPr>
          <p:cNvPr id="105" name="PlaceHolder 2"/>
          <p:cNvSpPr>
            <a:spLocks noGrp="1"/>
          </p:cNvSpPr>
          <p:nvPr>
            <p:ph type="body"/>
          </p:nvPr>
        </p:nvSpPr>
        <p:spPr>
          <a:xfrm>
            <a:off x="609480" y="1604520"/>
            <a:ext cx="10973520" cy="1896840"/>
          </a:xfrm>
          <a:prstGeom prst="rect">
            <a:avLst/>
          </a:prstGeom>
        </p:spPr>
        <p:txBody>
          <a:bodyPr lIns="0" rIns="0" tIns="0" bIns="0">
            <a:normAutofit/>
          </a:bodyPr>
          <a:p>
            <a:endParaRPr b="0" lang="fr-FR" sz="3200" spc="-1" strike="noStrike">
              <a:latin typeface="Arial"/>
            </a:endParaRPr>
          </a:p>
        </p:txBody>
      </p:sp>
      <p:sp>
        <p:nvSpPr>
          <p:cNvPr id="106" name="PlaceHolder 3"/>
          <p:cNvSpPr>
            <a:spLocks noGrp="1"/>
          </p:cNvSpPr>
          <p:nvPr>
            <p:ph type="body"/>
          </p:nvPr>
        </p:nvSpPr>
        <p:spPr>
          <a:xfrm>
            <a:off x="609480" y="3682080"/>
            <a:ext cx="1097352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
        <p:nvSpPr>
          <p:cNvPr id="108" name="PlaceHolder 2"/>
          <p:cNvSpPr>
            <a:spLocks noGrp="1"/>
          </p:cNvSpPr>
          <p:nvPr>
            <p:ph type="body"/>
          </p:nvPr>
        </p:nvSpPr>
        <p:spPr>
          <a:xfrm>
            <a:off x="609480" y="1604520"/>
            <a:ext cx="5355000" cy="1896840"/>
          </a:xfrm>
          <a:prstGeom prst="rect">
            <a:avLst/>
          </a:prstGeom>
        </p:spPr>
        <p:txBody>
          <a:bodyPr lIns="0" rIns="0" tIns="0" bIns="0">
            <a:normAutofit/>
          </a:bodyPr>
          <a:p>
            <a:endParaRPr b="0" lang="fr-FR" sz="3200" spc="-1" strike="noStrike">
              <a:latin typeface="Arial"/>
            </a:endParaRPr>
          </a:p>
        </p:txBody>
      </p:sp>
      <p:sp>
        <p:nvSpPr>
          <p:cNvPr id="109" name="PlaceHolder 3"/>
          <p:cNvSpPr>
            <a:spLocks noGrp="1"/>
          </p:cNvSpPr>
          <p:nvPr>
            <p:ph type="body"/>
          </p:nvPr>
        </p:nvSpPr>
        <p:spPr>
          <a:xfrm>
            <a:off x="6232680" y="1604520"/>
            <a:ext cx="5355000" cy="1896840"/>
          </a:xfrm>
          <a:prstGeom prst="rect">
            <a:avLst/>
          </a:prstGeom>
        </p:spPr>
        <p:txBody>
          <a:bodyPr lIns="0" rIns="0" tIns="0" bIns="0">
            <a:normAutofit/>
          </a:bodyPr>
          <a:p>
            <a:endParaRPr b="0" lang="fr-FR" sz="3200" spc="-1" strike="noStrike">
              <a:latin typeface="Arial"/>
            </a:endParaRPr>
          </a:p>
        </p:txBody>
      </p:sp>
      <p:sp>
        <p:nvSpPr>
          <p:cNvPr id="110" name="PlaceHolder 4"/>
          <p:cNvSpPr>
            <a:spLocks noGrp="1"/>
          </p:cNvSpPr>
          <p:nvPr>
            <p:ph type="body"/>
          </p:nvPr>
        </p:nvSpPr>
        <p:spPr>
          <a:xfrm>
            <a:off x="609480" y="3682080"/>
            <a:ext cx="5355000" cy="1896840"/>
          </a:xfrm>
          <a:prstGeom prst="rect">
            <a:avLst/>
          </a:prstGeom>
        </p:spPr>
        <p:txBody>
          <a:bodyPr lIns="0" rIns="0" tIns="0" bIns="0">
            <a:normAutofit/>
          </a:bodyPr>
          <a:p>
            <a:endParaRPr b="0" lang="fr-FR" sz="3200" spc="-1" strike="noStrike">
              <a:latin typeface="Arial"/>
            </a:endParaRPr>
          </a:p>
        </p:txBody>
      </p:sp>
      <p:sp>
        <p:nvSpPr>
          <p:cNvPr id="111" name="PlaceHolder 5"/>
          <p:cNvSpPr>
            <a:spLocks noGrp="1"/>
          </p:cNvSpPr>
          <p:nvPr>
            <p:ph type="body"/>
          </p:nvPr>
        </p:nvSpPr>
        <p:spPr>
          <a:xfrm>
            <a:off x="6232680" y="3682080"/>
            <a:ext cx="53550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
        <p:nvSpPr>
          <p:cNvPr id="113" name="PlaceHolder 2"/>
          <p:cNvSpPr>
            <a:spLocks noGrp="1"/>
          </p:cNvSpPr>
          <p:nvPr>
            <p:ph type="body"/>
          </p:nvPr>
        </p:nvSpPr>
        <p:spPr>
          <a:xfrm>
            <a:off x="609480" y="1604520"/>
            <a:ext cx="3533400" cy="1896840"/>
          </a:xfrm>
          <a:prstGeom prst="rect">
            <a:avLst/>
          </a:prstGeom>
        </p:spPr>
        <p:txBody>
          <a:bodyPr lIns="0" rIns="0" tIns="0" bIns="0">
            <a:normAutofit/>
          </a:bodyPr>
          <a:p>
            <a:endParaRPr b="0" lang="fr-FR" sz="3200" spc="-1" strike="noStrike">
              <a:latin typeface="Arial"/>
            </a:endParaRPr>
          </a:p>
        </p:txBody>
      </p:sp>
      <p:sp>
        <p:nvSpPr>
          <p:cNvPr id="114" name="PlaceHolder 3"/>
          <p:cNvSpPr>
            <a:spLocks noGrp="1"/>
          </p:cNvSpPr>
          <p:nvPr>
            <p:ph type="body"/>
          </p:nvPr>
        </p:nvSpPr>
        <p:spPr>
          <a:xfrm>
            <a:off x="4320000" y="1604520"/>
            <a:ext cx="3533400" cy="1896840"/>
          </a:xfrm>
          <a:prstGeom prst="rect">
            <a:avLst/>
          </a:prstGeom>
        </p:spPr>
        <p:txBody>
          <a:bodyPr lIns="0" rIns="0" tIns="0" bIns="0">
            <a:normAutofit/>
          </a:bodyPr>
          <a:p>
            <a:endParaRPr b="0" lang="fr-FR" sz="3200" spc="-1" strike="noStrike">
              <a:latin typeface="Arial"/>
            </a:endParaRPr>
          </a:p>
        </p:txBody>
      </p:sp>
      <p:sp>
        <p:nvSpPr>
          <p:cNvPr id="115" name="PlaceHolder 4"/>
          <p:cNvSpPr>
            <a:spLocks noGrp="1"/>
          </p:cNvSpPr>
          <p:nvPr>
            <p:ph type="body"/>
          </p:nvPr>
        </p:nvSpPr>
        <p:spPr>
          <a:xfrm>
            <a:off x="8030520" y="1604520"/>
            <a:ext cx="3533400" cy="1896840"/>
          </a:xfrm>
          <a:prstGeom prst="rect">
            <a:avLst/>
          </a:prstGeom>
        </p:spPr>
        <p:txBody>
          <a:bodyPr lIns="0" rIns="0" tIns="0" bIns="0">
            <a:normAutofit/>
          </a:bodyPr>
          <a:p>
            <a:endParaRPr b="0" lang="fr-FR" sz="3200" spc="-1" strike="noStrike">
              <a:latin typeface="Arial"/>
            </a:endParaRPr>
          </a:p>
        </p:txBody>
      </p:sp>
      <p:sp>
        <p:nvSpPr>
          <p:cNvPr id="116" name="PlaceHolder 5"/>
          <p:cNvSpPr>
            <a:spLocks noGrp="1"/>
          </p:cNvSpPr>
          <p:nvPr>
            <p:ph type="body"/>
          </p:nvPr>
        </p:nvSpPr>
        <p:spPr>
          <a:xfrm>
            <a:off x="609480" y="3682080"/>
            <a:ext cx="3533400" cy="1896840"/>
          </a:xfrm>
          <a:prstGeom prst="rect">
            <a:avLst/>
          </a:prstGeom>
        </p:spPr>
        <p:txBody>
          <a:bodyPr lIns="0" rIns="0" tIns="0" bIns="0">
            <a:normAutofit/>
          </a:bodyPr>
          <a:p>
            <a:endParaRPr b="0" lang="fr-FR" sz="3200" spc="-1" strike="noStrike">
              <a:latin typeface="Arial"/>
            </a:endParaRPr>
          </a:p>
        </p:txBody>
      </p:sp>
      <p:sp>
        <p:nvSpPr>
          <p:cNvPr id="117" name="PlaceHolder 6"/>
          <p:cNvSpPr>
            <a:spLocks noGrp="1"/>
          </p:cNvSpPr>
          <p:nvPr>
            <p:ph type="body"/>
          </p:nvPr>
        </p:nvSpPr>
        <p:spPr>
          <a:xfrm>
            <a:off x="4320000" y="3682080"/>
            <a:ext cx="3533400" cy="1896840"/>
          </a:xfrm>
          <a:prstGeom prst="rect">
            <a:avLst/>
          </a:prstGeom>
        </p:spPr>
        <p:txBody>
          <a:bodyPr lIns="0" rIns="0" tIns="0" bIns="0">
            <a:normAutofit/>
          </a:bodyPr>
          <a:p>
            <a:endParaRPr b="0" lang="fr-FR" sz="3200" spc="-1" strike="noStrike">
              <a:latin typeface="Arial"/>
            </a:endParaRPr>
          </a:p>
        </p:txBody>
      </p:sp>
      <p:sp>
        <p:nvSpPr>
          <p:cNvPr id="118" name="PlaceHolder 7"/>
          <p:cNvSpPr>
            <a:spLocks noGrp="1"/>
          </p:cNvSpPr>
          <p:nvPr>
            <p:ph type="body"/>
          </p:nvPr>
        </p:nvSpPr>
        <p:spPr>
          <a:xfrm>
            <a:off x="8030520" y="3682080"/>
            <a:ext cx="35334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
        <p:nvSpPr>
          <p:cNvPr id="10" name="PlaceHolder 2"/>
          <p:cNvSpPr>
            <a:spLocks noGrp="1"/>
          </p:cNvSpPr>
          <p:nvPr>
            <p:ph type="body"/>
          </p:nvPr>
        </p:nvSpPr>
        <p:spPr>
          <a:xfrm>
            <a:off x="609480" y="1604520"/>
            <a:ext cx="5355000" cy="3977280"/>
          </a:xfrm>
          <a:prstGeom prst="rect">
            <a:avLst/>
          </a:prstGeom>
        </p:spPr>
        <p:txBody>
          <a:bodyPr lIns="0" rIns="0" tIns="0" bIns="0">
            <a:normAutofit/>
          </a:bodyPr>
          <a:p>
            <a:endParaRPr b="0" lang="fr-FR" sz="3200" spc="-1" strike="noStrike">
              <a:latin typeface="Arial"/>
            </a:endParaRPr>
          </a:p>
        </p:txBody>
      </p:sp>
      <p:sp>
        <p:nvSpPr>
          <p:cNvPr id="11" name="PlaceHolder 3"/>
          <p:cNvSpPr>
            <a:spLocks noGrp="1"/>
          </p:cNvSpPr>
          <p:nvPr>
            <p:ph type="body"/>
          </p:nvPr>
        </p:nvSpPr>
        <p:spPr>
          <a:xfrm>
            <a:off x="6232680" y="1604520"/>
            <a:ext cx="535500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352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
        <p:nvSpPr>
          <p:cNvPr id="15" name="PlaceHolder 2"/>
          <p:cNvSpPr>
            <a:spLocks noGrp="1"/>
          </p:cNvSpPr>
          <p:nvPr>
            <p:ph type="body"/>
          </p:nvPr>
        </p:nvSpPr>
        <p:spPr>
          <a:xfrm>
            <a:off x="609480" y="1604520"/>
            <a:ext cx="5355000" cy="1896840"/>
          </a:xfrm>
          <a:prstGeom prst="rect">
            <a:avLst/>
          </a:prstGeom>
        </p:spPr>
        <p:txBody>
          <a:bodyPr lIns="0" rIns="0" tIns="0" bIns="0">
            <a:normAutofit/>
          </a:bodyPr>
          <a:p>
            <a:endParaRPr b="0" lang="fr-FR" sz="3200" spc="-1" strike="noStrike">
              <a:latin typeface="Arial"/>
            </a:endParaRPr>
          </a:p>
        </p:txBody>
      </p:sp>
      <p:sp>
        <p:nvSpPr>
          <p:cNvPr id="16" name="PlaceHolder 3"/>
          <p:cNvSpPr>
            <a:spLocks noGrp="1"/>
          </p:cNvSpPr>
          <p:nvPr>
            <p:ph type="body"/>
          </p:nvPr>
        </p:nvSpPr>
        <p:spPr>
          <a:xfrm>
            <a:off x="6232680" y="1604520"/>
            <a:ext cx="5355000" cy="3977280"/>
          </a:xfrm>
          <a:prstGeom prst="rect">
            <a:avLst/>
          </a:prstGeom>
        </p:spPr>
        <p:txBody>
          <a:bodyPr lIns="0" rIns="0" tIns="0" bIns="0">
            <a:normAutofit/>
          </a:bodyPr>
          <a:p>
            <a:endParaRPr b="0" lang="fr-FR" sz="3200" spc="-1" strike="noStrike">
              <a:latin typeface="Arial"/>
            </a:endParaRPr>
          </a:p>
        </p:txBody>
      </p:sp>
      <p:sp>
        <p:nvSpPr>
          <p:cNvPr id="17" name="PlaceHolder 4"/>
          <p:cNvSpPr>
            <a:spLocks noGrp="1"/>
          </p:cNvSpPr>
          <p:nvPr>
            <p:ph type="body"/>
          </p:nvPr>
        </p:nvSpPr>
        <p:spPr>
          <a:xfrm>
            <a:off x="609480" y="3682080"/>
            <a:ext cx="53550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
        <p:nvSpPr>
          <p:cNvPr id="19" name="PlaceHolder 2"/>
          <p:cNvSpPr>
            <a:spLocks noGrp="1"/>
          </p:cNvSpPr>
          <p:nvPr>
            <p:ph type="body"/>
          </p:nvPr>
        </p:nvSpPr>
        <p:spPr>
          <a:xfrm>
            <a:off x="609480" y="1604520"/>
            <a:ext cx="5355000" cy="3977280"/>
          </a:xfrm>
          <a:prstGeom prst="rect">
            <a:avLst/>
          </a:prstGeom>
        </p:spPr>
        <p:txBody>
          <a:bodyPr lIns="0" rIns="0" tIns="0" bIns="0">
            <a:normAutofit/>
          </a:bodyPr>
          <a:p>
            <a:endParaRPr b="0" lang="fr-FR" sz="3200" spc="-1" strike="noStrike">
              <a:latin typeface="Arial"/>
            </a:endParaRPr>
          </a:p>
        </p:txBody>
      </p:sp>
      <p:sp>
        <p:nvSpPr>
          <p:cNvPr id="20" name="PlaceHolder 3"/>
          <p:cNvSpPr>
            <a:spLocks noGrp="1"/>
          </p:cNvSpPr>
          <p:nvPr>
            <p:ph type="body"/>
          </p:nvPr>
        </p:nvSpPr>
        <p:spPr>
          <a:xfrm>
            <a:off x="6232680" y="1604520"/>
            <a:ext cx="5355000" cy="1896840"/>
          </a:xfrm>
          <a:prstGeom prst="rect">
            <a:avLst/>
          </a:prstGeom>
        </p:spPr>
        <p:txBody>
          <a:bodyPr lIns="0" rIns="0" tIns="0" bIns="0">
            <a:normAutofit/>
          </a:bodyPr>
          <a:p>
            <a:endParaRPr b="0" lang="fr-FR" sz="3200" spc="-1" strike="noStrike">
              <a:latin typeface="Arial"/>
            </a:endParaRPr>
          </a:p>
        </p:txBody>
      </p:sp>
      <p:sp>
        <p:nvSpPr>
          <p:cNvPr id="21" name="PlaceHolder 4"/>
          <p:cNvSpPr>
            <a:spLocks noGrp="1"/>
          </p:cNvSpPr>
          <p:nvPr>
            <p:ph type="body"/>
          </p:nvPr>
        </p:nvSpPr>
        <p:spPr>
          <a:xfrm>
            <a:off x="6232680" y="3682080"/>
            <a:ext cx="53550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endParaRPr b="0" lang="fr-FR" sz="4400" spc="-1" strike="noStrike">
              <a:latin typeface="Arial"/>
            </a:endParaRPr>
          </a:p>
        </p:txBody>
      </p:sp>
      <p:sp>
        <p:nvSpPr>
          <p:cNvPr id="23" name="PlaceHolder 2"/>
          <p:cNvSpPr>
            <a:spLocks noGrp="1"/>
          </p:cNvSpPr>
          <p:nvPr>
            <p:ph type="body"/>
          </p:nvPr>
        </p:nvSpPr>
        <p:spPr>
          <a:xfrm>
            <a:off x="609480" y="1604520"/>
            <a:ext cx="5355000" cy="1896840"/>
          </a:xfrm>
          <a:prstGeom prst="rect">
            <a:avLst/>
          </a:prstGeom>
        </p:spPr>
        <p:txBody>
          <a:bodyPr lIns="0" rIns="0" tIns="0" bIns="0">
            <a:normAutofit/>
          </a:bodyPr>
          <a:p>
            <a:endParaRPr b="0" lang="fr-FR" sz="3200" spc="-1" strike="noStrike">
              <a:latin typeface="Arial"/>
            </a:endParaRPr>
          </a:p>
        </p:txBody>
      </p:sp>
      <p:sp>
        <p:nvSpPr>
          <p:cNvPr id="24" name="PlaceHolder 3"/>
          <p:cNvSpPr>
            <a:spLocks noGrp="1"/>
          </p:cNvSpPr>
          <p:nvPr>
            <p:ph type="body"/>
          </p:nvPr>
        </p:nvSpPr>
        <p:spPr>
          <a:xfrm>
            <a:off x="6232680" y="1604520"/>
            <a:ext cx="5355000" cy="1896840"/>
          </a:xfrm>
          <a:prstGeom prst="rect">
            <a:avLst/>
          </a:prstGeom>
        </p:spPr>
        <p:txBody>
          <a:bodyPr lIns="0" rIns="0" tIns="0" bIns="0">
            <a:normAutofit/>
          </a:bodyPr>
          <a:p>
            <a:endParaRPr b="0" lang="fr-FR" sz="3200" spc="-1" strike="noStrike">
              <a:latin typeface="Arial"/>
            </a:endParaRPr>
          </a:p>
        </p:txBody>
      </p:sp>
      <p:sp>
        <p:nvSpPr>
          <p:cNvPr id="25" name="PlaceHolder 4"/>
          <p:cNvSpPr>
            <a:spLocks noGrp="1"/>
          </p:cNvSpPr>
          <p:nvPr>
            <p:ph type="body"/>
          </p:nvPr>
        </p:nvSpPr>
        <p:spPr>
          <a:xfrm>
            <a:off x="609480" y="3682080"/>
            <a:ext cx="10973520" cy="1896840"/>
          </a:xfrm>
          <a:prstGeom prst="rect">
            <a:avLst/>
          </a:prstGeom>
        </p:spPr>
        <p:txBody>
          <a:bodyPr lIns="0" rIns="0" tIns="0" bIns="0">
            <a:normAutofit/>
          </a:bodyPr>
          <a:p>
            <a:endParaRPr b="0" lang="fr-F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606060"/>
        </a:solidFill>
      </p:bgPr>
    </p:bg>
    <p:spTree>
      <p:nvGrpSpPr>
        <p:cNvPr id="1" name=""/>
        <p:cNvGrpSpPr/>
        <p:nvPr/>
      </p:nvGrpSpPr>
      <p:grpSpPr>
        <a:xfrm>
          <a:off x="0" y="0"/>
          <a:ext cx="0" cy="0"/>
          <a:chOff x="0" y="0"/>
          <a:chExt cx="0" cy="0"/>
        </a:xfrm>
      </p:grpSpPr>
      <p:sp>
        <p:nvSpPr>
          <p:cNvPr id="0" name="Rectangle 6" hidden="1"/>
          <p:cNvSpPr/>
          <p:nvPr/>
        </p:nvSpPr>
        <p:spPr>
          <a:xfrm>
            <a:off x="360" y="176040"/>
            <a:ext cx="12188880" cy="1644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 name="Rectangle 7"/>
          <p:cNvSpPr/>
          <p:nvPr/>
        </p:nvSpPr>
        <p:spPr>
          <a:xfrm>
            <a:off x="-6840" y="3887640"/>
            <a:ext cx="12195720" cy="456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 name="Rectangle 6"/>
          <p:cNvSpPr/>
          <p:nvPr/>
        </p:nvSpPr>
        <p:spPr>
          <a:xfrm>
            <a:off x="-6840" y="2058840"/>
            <a:ext cx="12195720" cy="1827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3" name="PlaceHolder 1"/>
          <p:cNvSpPr>
            <a:spLocks noGrp="1"/>
          </p:cNvSpPr>
          <p:nvPr>
            <p:ph type="title"/>
          </p:nvPr>
        </p:nvSpPr>
        <p:spPr>
          <a:xfrm>
            <a:off x="609480" y="273600"/>
            <a:ext cx="10973160" cy="1144440"/>
          </a:xfrm>
          <a:prstGeom prst="rect">
            <a:avLst/>
          </a:prstGeom>
        </p:spPr>
        <p:txBody>
          <a:bodyPr lIns="0" rIns="0" tIns="0" bIns="0" anchor="ctr">
            <a:noAutofit/>
          </a:bodyPr>
          <a:p>
            <a:r>
              <a:rPr b="0" lang="fr-FR" sz="1800" spc="-1" strike="noStrike">
                <a:latin typeface="Arial"/>
              </a:rPr>
              <a:t>Cliquez pour éditer le format du texte-titre</a:t>
            </a:r>
            <a:endParaRPr b="0" lang="fr-FR" sz="1800" spc="-1" strike="noStrike">
              <a:latin typeface="Arial"/>
            </a:endParaRPr>
          </a:p>
        </p:txBody>
      </p:sp>
      <p:sp>
        <p:nvSpPr>
          <p:cNvPr id="4" name="PlaceHolder 2"/>
          <p:cNvSpPr>
            <a:spLocks noGrp="1"/>
          </p:cNvSpPr>
          <p:nvPr>
            <p:ph type="body"/>
          </p:nvPr>
        </p:nvSpPr>
        <p:spPr>
          <a:xfrm>
            <a:off x="609480" y="1604520"/>
            <a:ext cx="1097316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800" spc="-1" strike="noStrike">
                <a:latin typeface="Arial"/>
              </a:rPr>
              <a:t>Cliquez pour éditer le format du plan de texte</a:t>
            </a:r>
            <a:endParaRPr b="0" lang="fr-FR" sz="1800" spc="-1" strike="noStrike">
              <a:latin typeface="Arial"/>
            </a:endParaRPr>
          </a:p>
          <a:p>
            <a:pPr lvl="1" marL="864000" indent="-324000">
              <a:spcBef>
                <a:spcPts val="1134"/>
              </a:spcBef>
              <a:buClr>
                <a:srgbClr val="000000"/>
              </a:buClr>
              <a:buSzPct val="75000"/>
              <a:buFont typeface="Symbol" charset="2"/>
              <a:buChar char=""/>
            </a:pPr>
            <a:r>
              <a:rPr b="0" lang="fr-FR" sz="1800" spc="-1" strike="noStrike">
                <a:latin typeface="Arial"/>
              </a:rPr>
              <a:t>Second niveau de plan</a:t>
            </a:r>
            <a:endParaRPr b="0" lang="fr-FR" sz="1800" spc="-1" strike="noStrike">
              <a:latin typeface="Arial"/>
            </a:endParaRPr>
          </a:p>
          <a:p>
            <a:pPr lvl="2" marL="1296000" indent="-288000">
              <a:spcBef>
                <a:spcPts val="850"/>
              </a:spcBef>
              <a:buClr>
                <a:srgbClr val="000000"/>
              </a:buClr>
              <a:buSzPct val="45000"/>
              <a:buFont typeface="Wingdings" charset="2"/>
              <a:buChar char=""/>
            </a:pPr>
            <a:r>
              <a:rPr b="0" lang="fr-FR" sz="1800" spc="-1" strike="noStrike">
                <a:latin typeface="Arial"/>
              </a:rPr>
              <a:t>Troisième niveau de plan</a:t>
            </a:r>
            <a:endParaRPr b="0" lang="fr-FR" sz="1800" spc="-1" strike="noStrike">
              <a:latin typeface="Arial"/>
            </a:endParaRPr>
          </a:p>
          <a:p>
            <a:pPr lvl="3" marL="1728000" indent="-216000">
              <a:spcBef>
                <a:spcPts val="567"/>
              </a:spcBef>
              <a:buClr>
                <a:srgbClr val="000000"/>
              </a:buClr>
              <a:buSzPct val="75000"/>
              <a:buFont typeface="Symbol" charset="2"/>
              <a:buChar char=""/>
            </a:pPr>
            <a:r>
              <a:rPr b="0" lang="fr-FR" sz="1800" spc="-1" strike="noStrike">
                <a:latin typeface="Arial"/>
              </a:rPr>
              <a:t>Quatrième niveau de plan</a:t>
            </a:r>
            <a:endParaRPr b="0" lang="fr-FR" sz="1800" spc="-1" strike="noStrike">
              <a:latin typeface="Arial"/>
            </a:endParaRPr>
          </a:p>
          <a:p>
            <a:pPr lvl="4" marL="2160000" indent="-216000">
              <a:spcBef>
                <a:spcPts val="283"/>
              </a:spcBef>
              <a:buClr>
                <a:srgbClr val="000000"/>
              </a:buClr>
              <a:buSzPct val="45000"/>
              <a:buFont typeface="Wingdings" charset="2"/>
              <a:buChar char=""/>
            </a:pPr>
            <a:r>
              <a:rPr b="0" lang="fr-FR" sz="1800" spc="-1" strike="noStrike">
                <a:latin typeface="Arial"/>
              </a:rPr>
              <a:t>Cinquième niveau de plan</a:t>
            </a:r>
            <a:endParaRPr b="0" lang="fr-FR" sz="1800" spc="-1" strike="noStrike">
              <a:latin typeface="Arial"/>
            </a:endParaRPr>
          </a:p>
          <a:p>
            <a:pPr lvl="5" marL="2592000" indent="-216000">
              <a:spcBef>
                <a:spcPts val="283"/>
              </a:spcBef>
              <a:buClr>
                <a:srgbClr val="000000"/>
              </a:buClr>
              <a:buSzPct val="45000"/>
              <a:buFont typeface="Wingdings" charset="2"/>
              <a:buChar char=""/>
            </a:pPr>
            <a:r>
              <a:rPr b="0" lang="fr-FR" sz="1800" spc="-1" strike="noStrike">
                <a:latin typeface="Arial"/>
              </a:rPr>
              <a:t>Sixième niveau de plan</a:t>
            </a:r>
            <a:endParaRPr b="0" lang="fr-FR" sz="1800" spc="-1" strike="noStrike">
              <a:latin typeface="Arial"/>
            </a:endParaRPr>
          </a:p>
          <a:p>
            <a:pPr lvl="6" marL="3024000" indent="-216000">
              <a:spcBef>
                <a:spcPts val="283"/>
              </a:spcBef>
              <a:buClr>
                <a:srgbClr val="000000"/>
              </a:buClr>
              <a:buSzPct val="45000"/>
              <a:buFont typeface="Wingdings" charset="2"/>
              <a:buChar char=""/>
            </a:pPr>
            <a:r>
              <a:rPr b="0" lang="fr-FR" sz="1800" spc="-1" strike="noStrike">
                <a:latin typeface="Arial"/>
              </a:rPr>
              <a:t>Septième niveau de plan</a:t>
            </a:r>
            <a:endParaRPr b="0" lang="fr-FR"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606060"/>
        </a:solidFill>
      </p:bgPr>
    </p:bg>
    <p:spTree>
      <p:nvGrpSpPr>
        <p:cNvPr id="1" name=""/>
        <p:cNvGrpSpPr/>
        <p:nvPr/>
      </p:nvGrpSpPr>
      <p:grpSpPr>
        <a:xfrm>
          <a:off x="0" y="0"/>
          <a:ext cx="0" cy="0"/>
          <a:chOff x="0" y="0"/>
          <a:chExt cx="0" cy="0"/>
        </a:xfrm>
      </p:grpSpPr>
      <p:sp>
        <p:nvSpPr>
          <p:cNvPr id="41" name="Rectangle 6"/>
          <p:cNvSpPr/>
          <p:nvPr/>
        </p:nvSpPr>
        <p:spPr>
          <a:xfrm>
            <a:off x="360" y="176040"/>
            <a:ext cx="12188880" cy="1644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2"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43" name="PlaceHolder 2"/>
          <p:cNvSpPr>
            <a:spLocks noGrp="1"/>
          </p:cNvSpPr>
          <p:nvPr>
            <p:ph type="body"/>
          </p:nvPr>
        </p:nvSpPr>
        <p:spPr>
          <a:xfrm>
            <a:off x="609480" y="1604520"/>
            <a:ext cx="1097352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606060"/>
        </a:solidFill>
      </p:bgPr>
    </p:bg>
    <p:spTree>
      <p:nvGrpSpPr>
        <p:cNvPr id="1" name=""/>
        <p:cNvGrpSpPr/>
        <p:nvPr/>
      </p:nvGrpSpPr>
      <p:grpSpPr>
        <a:xfrm>
          <a:off x="0" y="0"/>
          <a:ext cx="0" cy="0"/>
          <a:chOff x="0" y="0"/>
          <a:chExt cx="0" cy="0"/>
        </a:xfrm>
      </p:grpSpPr>
      <p:sp>
        <p:nvSpPr>
          <p:cNvPr id="80" name="Rectangle 6" hidden="1"/>
          <p:cNvSpPr/>
          <p:nvPr/>
        </p:nvSpPr>
        <p:spPr>
          <a:xfrm>
            <a:off x="360" y="176040"/>
            <a:ext cx="12188880" cy="1644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81" name="PlaceHolder 1"/>
          <p:cNvSpPr>
            <a:spLocks noGrp="1"/>
          </p:cNvSpPr>
          <p:nvPr>
            <p:ph type="title"/>
          </p:nvPr>
        </p:nvSpPr>
        <p:spPr>
          <a:xfrm>
            <a:off x="609480" y="273600"/>
            <a:ext cx="1097352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82" name="PlaceHolder 2"/>
          <p:cNvSpPr>
            <a:spLocks noGrp="1"/>
          </p:cNvSpPr>
          <p:nvPr>
            <p:ph type="body"/>
          </p:nvPr>
        </p:nvSpPr>
        <p:spPr>
          <a:xfrm>
            <a:off x="609480" y="1604520"/>
            <a:ext cx="1097352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3.xml"/><Relationship Id="rId4"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hyperlink" Target="mailto:Jeanne.valmont@orange.fr" TargetMode="External"/><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125" name="Rectangle 10"/>
          <p:cNvSpPr/>
          <p:nvPr/>
        </p:nvSpPr>
        <p:spPr>
          <a:xfrm>
            <a:off x="2880" y="2058840"/>
            <a:ext cx="12188880" cy="1827720"/>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126" name="Titre 1"/>
          <p:cNvSpPr/>
          <p:nvPr/>
        </p:nvSpPr>
        <p:spPr>
          <a:xfrm>
            <a:off x="472320" y="2194560"/>
            <a:ext cx="11247120" cy="1738440"/>
          </a:xfrm>
          <a:prstGeom prst="rect">
            <a:avLst/>
          </a:prstGeom>
          <a:noFill/>
          <a:ln w="0">
            <a:noFill/>
          </a:ln>
        </p:spPr>
        <p:style>
          <a:lnRef idx="0"/>
          <a:fillRef idx="0"/>
          <a:effectRef idx="0"/>
          <a:fontRef idx="minor"/>
        </p:style>
        <p:txBody>
          <a:bodyPr lIns="90000" rIns="90000" tIns="45000" bIns="45000" anchor="ctr">
            <a:normAutofit/>
          </a:bodyPr>
          <a:p>
            <a:pPr algn="ctr">
              <a:lnSpc>
                <a:spcPct val="80000"/>
              </a:lnSpc>
            </a:pPr>
            <a:r>
              <a:rPr b="0" lang="fr-FR" sz="6000" spc="143" strike="noStrike" cap="all">
                <a:solidFill>
                  <a:srgbClr val="ffffff"/>
                </a:solidFill>
                <a:latin typeface="Franklin Gothic Medium"/>
                <a:ea typeface="DejaVu Sans"/>
              </a:rPr>
              <a:t>LA 92 – TP 1 – 11 septembre 2024</a:t>
            </a:r>
            <a:endParaRPr b="0" lang="fr-FR" sz="6000" spc="-1" strike="noStrike">
              <a:latin typeface="Arial"/>
            </a:endParaRPr>
          </a:p>
        </p:txBody>
      </p:sp>
      <p:sp>
        <p:nvSpPr>
          <p:cNvPr id="127" name="Rectangle 12"/>
          <p:cNvSpPr/>
          <p:nvPr/>
        </p:nvSpPr>
        <p:spPr>
          <a:xfrm>
            <a:off x="2880" y="3887640"/>
            <a:ext cx="12188880" cy="45612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128" name="Sous-titre 2"/>
          <p:cNvSpPr/>
          <p:nvPr/>
        </p:nvSpPr>
        <p:spPr>
          <a:xfrm>
            <a:off x="347400" y="3913560"/>
            <a:ext cx="11503080" cy="456120"/>
          </a:xfrm>
          <a:prstGeom prst="rect">
            <a:avLst/>
          </a:prstGeom>
          <a:noFill/>
          <a:ln w="0">
            <a:noFill/>
          </a:ln>
        </p:spPr>
        <p:style>
          <a:lnRef idx="0"/>
          <a:fillRef idx="0"/>
          <a:effectRef idx="0"/>
          <a:fontRef idx="minor"/>
        </p:style>
        <p:txBody>
          <a:bodyPr lIns="90000" rIns="90000" tIns="45000" bIns="45000">
            <a:normAutofit/>
          </a:bodyPr>
          <a:p>
            <a:pPr algn="ctr">
              <a:lnSpc>
                <a:spcPct val="90000"/>
              </a:lnSpc>
              <a:spcBef>
                <a:spcPts val="1199"/>
              </a:spcBef>
              <a:spcAft>
                <a:spcPts val="601"/>
              </a:spcAft>
              <a:tabLst>
                <a:tab algn="l" pos="0"/>
              </a:tabLst>
            </a:pPr>
            <a:r>
              <a:rPr b="1" lang="fr-FR" sz="2000" spc="-1" strike="noStrike">
                <a:solidFill>
                  <a:srgbClr val="ffffff"/>
                </a:solidFill>
                <a:highlight>
                  <a:srgbClr val="729fcf"/>
                </a:highlight>
                <a:latin typeface="Franklin Gothic Book"/>
                <a:ea typeface="DejaVu Sans"/>
              </a:rPr>
              <a:t>Klara Mortier </a:t>
            </a:r>
            <a:endParaRPr b="0" lang="fr-FR" sz="20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withEffect" fill="hold" presetClass="entr" presetID="10">
                                  <p:stCondLst>
                                    <p:cond delay="2000"/>
                                  </p:stCondLst>
                                  <p:iterate type="lt">
                                    <p:tmAbs val="100"/>
                                  </p:iterate>
                                  <p:childTnLst>
                                    <p:set>
                                      <p:cBhvr>
                                        <p:cTn id="6" dur="1" fill="hold">
                                          <p:stCondLst>
                                            <p:cond delay="0"/>
                                          </p:stCondLst>
                                        </p:cTn>
                                        <p:tgtEl>
                                          <p:spTgt spid="128">
                                            <p:txEl>
                                              <p:pRg st="0" end="0"/>
                                            </p:txEl>
                                          </p:spTgt>
                                        </p:tgtEl>
                                        <p:attrNameLst>
                                          <p:attrName>style.visibility</p:attrName>
                                        </p:attrNameLst>
                                      </p:cBhvr>
                                      <p:to>
                                        <p:strVal val="visible"/>
                                      </p:to>
                                    </p:set>
                                    <p:animEffect filter="fade" transition="in">
                                      <p:cBhvr additive="repl">
                                        <p:cTn id="7" dur="400"/>
                                        <p:tgtEl>
                                          <p:spTgt spid="128">
                                            <p:txEl>
                                              <p:pRg st="0" end="0"/>
                                            </p:txEl>
                                          </p:spTgt>
                                        </p:tgtEl>
                                      </p:cBhvr>
                                    </p:animEffect>
                                  </p:childTnLst>
                                </p:cTn>
                              </p:par>
                              <p:par>
                                <p:cTn id="8" nodeType="withEffect" fill="hold" presetClass="entr" presetID="10">
                                  <p:stCondLst>
                                    <p:cond delay="1000"/>
                                  </p:stCondLst>
                                  <p:iterate type="lt">
                                    <p:tmAbs val="100"/>
                                  </p:iterate>
                                  <p:childTnLst>
                                    <p:set>
                                      <p:cBhvr>
                                        <p:cTn id="9" dur="1" fill="hold">
                                          <p:stCondLst>
                                            <p:cond delay="0"/>
                                          </p:stCondLst>
                                        </p:cTn>
                                        <p:tgtEl>
                                          <p:spTgt spid="126"/>
                                        </p:tgtEl>
                                        <p:attrNameLst>
                                          <p:attrName>style.visibility</p:attrName>
                                        </p:attrNameLst>
                                      </p:cBhvr>
                                      <p:to>
                                        <p:strVal val="visible"/>
                                      </p:to>
                                    </p:set>
                                    <p:animEffect filter="fade" transition="in">
                                      <p:cBhvr additive="repl">
                                        <p:cTn id="10" dur="4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Titre 1"/>
          <p:cNvSpPr/>
          <p:nvPr/>
        </p:nvSpPr>
        <p:spPr>
          <a:xfrm>
            <a:off x="1202760" y="284040"/>
            <a:ext cx="9783720" cy="1507680"/>
          </a:xfrm>
          <a:prstGeom prst="rect">
            <a:avLst/>
          </a:prstGeom>
          <a:noFill/>
          <a:ln w="0">
            <a:noFill/>
          </a:ln>
        </p:spPr>
        <p:style>
          <a:lnRef idx="0"/>
          <a:fillRef idx="0"/>
          <a:effectRef idx="0"/>
          <a:fontRef idx="minor"/>
        </p:style>
        <p:txBody>
          <a:bodyPr lIns="90000" rIns="90000" tIns="45000" bIns="45000" anchor="ctr">
            <a:noAutofit/>
          </a:bodyPr>
          <a:p>
            <a:pPr>
              <a:lnSpc>
                <a:spcPct val="85000"/>
              </a:lnSpc>
            </a:pPr>
            <a:r>
              <a:rPr b="0" lang="fr-FR" sz="4000" spc="-1" strike="noStrike" cap="all">
                <a:solidFill>
                  <a:srgbClr val="ffffff"/>
                </a:solidFill>
                <a:latin typeface="Franklin Gothic Medium"/>
                <a:ea typeface="DejaVu Sans"/>
              </a:rPr>
              <a:t>Rubrique 3 : EXPERIENCE PROFESSIONNELLE</a:t>
            </a:r>
            <a:endParaRPr b="0" lang="fr-FR" sz="4000" spc="-1" strike="noStrike">
              <a:latin typeface="Arial"/>
            </a:endParaRPr>
          </a:p>
        </p:txBody>
      </p:sp>
      <p:sp>
        <p:nvSpPr>
          <p:cNvPr id="153" name="Espace réservé du contenu 2"/>
          <p:cNvSpPr/>
          <p:nvPr/>
        </p:nvSpPr>
        <p:spPr>
          <a:xfrm>
            <a:off x="1202760" y="2011680"/>
            <a:ext cx="9783720" cy="2572920"/>
          </a:xfrm>
          <a:prstGeom prst="rect">
            <a:avLst/>
          </a:prstGeom>
          <a:noFill/>
          <a:ln w="0">
            <a:noFill/>
          </a:ln>
        </p:spPr>
        <p:style>
          <a:lnRef idx="0"/>
          <a:fillRef idx="0"/>
          <a:effectRef idx="0"/>
          <a:fontRef idx="minor"/>
        </p:style>
        <p:txBody>
          <a:bodyPr lIns="90000" rIns="90000" tIns="45000" bIns="45000">
            <a:noAutofit/>
          </a:bodyPr>
          <a:p>
            <a:pPr marL="182880" indent="-182160">
              <a:lnSpc>
                <a:spcPct val="90000"/>
              </a:lnSpc>
              <a:spcBef>
                <a:spcPts val="1199"/>
              </a:spcBef>
              <a:spcAft>
                <a:spcPts val="201"/>
              </a:spcAft>
              <a:buClr>
                <a:srgbClr val="ffffff"/>
              </a:buClr>
              <a:buFont typeface="Wingdings" charset="2"/>
              <a:buChar char=""/>
            </a:pPr>
            <a:r>
              <a:rPr b="0" lang="fr-FR" sz="2200" spc="-1" strike="noStrike">
                <a:solidFill>
                  <a:srgbClr val="ffffff"/>
                </a:solidFill>
                <a:latin typeface="Franklin Gothic Book"/>
                <a:ea typeface="DejaVu Sans"/>
              </a:rPr>
              <a:t> </a:t>
            </a:r>
            <a:r>
              <a:rPr b="1" lang="fr-FR" sz="2200" spc="-1" strike="noStrike" u="sng">
                <a:solidFill>
                  <a:srgbClr val="ffffff"/>
                </a:solidFill>
                <a:uFillTx/>
                <a:latin typeface="Franklin Gothic Book"/>
                <a:ea typeface="DejaVu Sans"/>
              </a:rPr>
              <a:t>Stages</a:t>
            </a:r>
            <a:r>
              <a:rPr b="0" lang="fr-FR" sz="2200" spc="-1" strike="noStrike">
                <a:solidFill>
                  <a:srgbClr val="ffffff"/>
                </a:solidFill>
                <a:latin typeface="Franklin Gothic Book"/>
                <a:ea typeface="DejaVu Sans"/>
              </a:rPr>
              <a:t> :</a:t>
            </a:r>
            <a:endParaRPr b="0" lang="fr-FR" sz="2200" spc="-1" strike="noStrike">
              <a:latin typeface="Arial"/>
            </a:endParaRPr>
          </a:p>
          <a:p>
            <a:pPr>
              <a:lnSpc>
                <a:spcPct val="90000"/>
              </a:lnSpc>
              <a:spcBef>
                <a:spcPts val="1199"/>
              </a:spcBef>
              <a:spcAft>
                <a:spcPts val="201"/>
              </a:spcAft>
              <a:tabLst>
                <a:tab algn="l" pos="0"/>
              </a:tabLst>
            </a:pPr>
            <a:r>
              <a:rPr b="0" lang="fr-FR" sz="2200" spc="-1" strike="noStrike">
                <a:solidFill>
                  <a:srgbClr val="ffffff"/>
                </a:solidFill>
                <a:latin typeface="Franklin Gothic Book"/>
                <a:ea typeface="DejaVu Sans"/>
              </a:rPr>
              <a:t>- utile pour un jeune candidat qui n’a pas encore une expérience solide. </a:t>
            </a:r>
            <a:endParaRPr b="0" lang="fr-FR" sz="2200" spc="-1" strike="noStrike">
              <a:latin typeface="Arial"/>
            </a:endParaRPr>
          </a:p>
          <a:p>
            <a:pPr>
              <a:lnSpc>
                <a:spcPct val="90000"/>
              </a:lnSpc>
              <a:spcBef>
                <a:spcPts val="1199"/>
              </a:spcBef>
              <a:spcAft>
                <a:spcPts val="201"/>
              </a:spcAft>
              <a:tabLst>
                <a:tab algn="l" pos="0"/>
              </a:tabLst>
            </a:pPr>
            <a:r>
              <a:rPr b="0" lang="fr-FR" sz="2200" spc="-1" strike="noStrike">
                <a:solidFill>
                  <a:srgbClr val="ffffff"/>
                </a:solidFill>
                <a:latin typeface="Franklin Gothic Book"/>
                <a:ea typeface="DejaVu Sans"/>
              </a:rPr>
              <a:t>- Si vous avez fait beaucoup de stages, écrivez ceux qui étaient les plus valorisants et insistez sur les expériences acquises. </a:t>
            </a:r>
            <a:endParaRPr b="0" lang="fr-FR" sz="2200" spc="-1" strike="noStrike">
              <a:latin typeface="Arial"/>
            </a:endParaRPr>
          </a:p>
          <a:p>
            <a:pPr>
              <a:lnSpc>
                <a:spcPct val="90000"/>
              </a:lnSpc>
              <a:spcBef>
                <a:spcPts val="1199"/>
              </a:spcBef>
              <a:spcAft>
                <a:spcPts val="201"/>
              </a:spcAft>
              <a:tabLst>
                <a:tab algn="l" pos="0"/>
              </a:tabLst>
            </a:pPr>
            <a:r>
              <a:rPr b="0" lang="fr-FR" sz="2200" spc="-1" strike="noStrike">
                <a:solidFill>
                  <a:srgbClr val="ffffff"/>
                </a:solidFill>
                <a:latin typeface="Franklin Gothic Book"/>
                <a:ea typeface="DejaVu Sans"/>
              </a:rPr>
              <a:t>- Indiquez pour chaque stage : la date, l’entreprise, la fonction et quelques lignes sur les tâches effectuées.</a:t>
            </a:r>
            <a:endParaRPr b="0" lang="fr-FR" sz="2200" spc="-1" strike="noStrike">
              <a:latin typeface="Arial"/>
            </a:endParaRPr>
          </a:p>
          <a:p>
            <a:pPr>
              <a:lnSpc>
                <a:spcPct val="90000"/>
              </a:lnSpc>
              <a:spcBef>
                <a:spcPts val="1199"/>
              </a:spcBef>
              <a:spcAft>
                <a:spcPts val="201"/>
              </a:spcAft>
              <a:tabLst>
                <a:tab algn="l" pos="0"/>
              </a:tabLst>
            </a:pPr>
            <a:endParaRPr b="0" lang="fr-FR" sz="2200" spc="-1" strike="noStrike">
              <a:latin typeface="Arial"/>
            </a:endParaRPr>
          </a:p>
        </p:txBody>
      </p:sp>
      <p:sp>
        <p:nvSpPr>
          <p:cNvPr id="154" name="Rectangle 4"/>
          <p:cNvSpPr/>
          <p:nvPr/>
        </p:nvSpPr>
        <p:spPr>
          <a:xfrm>
            <a:off x="1055160" y="4804560"/>
            <a:ext cx="9143640" cy="1356120"/>
          </a:xfrm>
          <a:prstGeom prst="rect">
            <a:avLst/>
          </a:prstGeom>
          <a:solidFill>
            <a:srgbClr val="ffc000"/>
          </a:solidFill>
          <a:ln>
            <a:solidFill>
              <a:srgbClr val="bc8e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fr-FR" sz="1800" spc="-1" strike="noStrike">
              <a:latin typeface="Arial"/>
            </a:endParaRPr>
          </a:p>
          <a:p>
            <a:pPr>
              <a:lnSpc>
                <a:spcPct val="100000"/>
              </a:lnSpc>
            </a:pPr>
            <a:r>
              <a:rPr b="1" lang="fr-FR" sz="1800" spc="-1" strike="noStrike">
                <a:solidFill>
                  <a:srgbClr val="ffffff"/>
                </a:solidFill>
                <a:highlight>
                  <a:srgbClr val="729fcf"/>
                </a:highlight>
                <a:latin typeface="Franklin Gothic Book"/>
                <a:ea typeface="DejaVu Sans"/>
              </a:rPr>
              <a:t>Avril – Juillet 2023 : </a:t>
            </a:r>
            <a:r>
              <a:rPr b="1" lang="fr-FR" sz="1800" spc="-1" strike="noStrike">
                <a:solidFill>
                  <a:srgbClr val="ffffff"/>
                </a:solidFill>
                <a:highlight>
                  <a:srgbClr val="729fcf"/>
                </a:highlight>
                <a:latin typeface="Franklin Gothic Book"/>
                <a:ea typeface="DejaVu Sans"/>
              </a:rPr>
              <a:t>	</a:t>
            </a:r>
            <a:r>
              <a:rPr b="1" lang="fr-FR" sz="1800" spc="-1" strike="noStrike">
                <a:solidFill>
                  <a:srgbClr val="ffffff"/>
                </a:solidFill>
                <a:highlight>
                  <a:srgbClr val="729fcf"/>
                </a:highlight>
                <a:latin typeface="Franklin Gothic Book"/>
                <a:ea typeface="DejaVu Sans"/>
              </a:rPr>
              <a:t>Bostik, Groupe Arkema</a:t>
            </a:r>
            <a:endParaRPr b="0" lang="fr-FR" sz="1800" spc="-1" strike="noStrike">
              <a:latin typeface="Arial"/>
            </a:endParaRPr>
          </a:p>
          <a:p>
            <a:pPr>
              <a:lnSpc>
                <a:spcPct val="100000"/>
              </a:lnSpc>
            </a:pPr>
            <a:r>
              <a:rPr b="1" lang="fr-FR" sz="1800" spc="-1" strike="noStrike">
                <a:solidFill>
                  <a:srgbClr val="ffffff"/>
                </a:solidFill>
                <a:highlight>
                  <a:srgbClr val="729fcf"/>
                </a:highlight>
                <a:latin typeface="Franklin Gothic Book"/>
                <a:ea typeface="DejaVu Sans"/>
              </a:rPr>
              <a:t>	</a:t>
            </a:r>
            <a:r>
              <a:rPr b="1" lang="fr-FR" sz="1800" spc="-1" strike="noStrike">
                <a:solidFill>
                  <a:srgbClr val="ffffff"/>
                </a:solidFill>
                <a:highlight>
                  <a:srgbClr val="729fcf"/>
                </a:highlight>
                <a:latin typeface="Franklin Gothic Book"/>
                <a:ea typeface="DejaVu Sans"/>
              </a:rPr>
              <a:t>	</a:t>
            </a:r>
            <a:r>
              <a:rPr b="1" lang="fr-FR" sz="1800" spc="-1" strike="noStrike">
                <a:solidFill>
                  <a:srgbClr val="ffffff"/>
                </a:solidFill>
                <a:highlight>
                  <a:srgbClr val="729fcf"/>
                </a:highlight>
                <a:latin typeface="Franklin Gothic Book"/>
                <a:ea typeface="DejaVu Sans"/>
              </a:rPr>
              <a:t>	</a:t>
            </a:r>
            <a:r>
              <a:rPr b="1" lang="fr-FR" sz="1800" spc="-1" strike="noStrike">
                <a:solidFill>
                  <a:srgbClr val="ffffff"/>
                </a:solidFill>
                <a:highlight>
                  <a:srgbClr val="729fcf"/>
                </a:highlight>
                <a:latin typeface="Franklin Gothic Book"/>
                <a:ea typeface="DejaVu Sans"/>
              </a:rPr>
              <a:t>	</a:t>
            </a:r>
            <a:r>
              <a:rPr b="1" lang="fr-FR" sz="1800" spc="-1" strike="noStrike">
                <a:solidFill>
                  <a:srgbClr val="ffffff"/>
                </a:solidFill>
                <a:highlight>
                  <a:srgbClr val="729fcf"/>
                </a:highlight>
                <a:latin typeface="Franklin Gothic Book"/>
                <a:ea typeface="DejaVu Sans"/>
              </a:rPr>
              <a:t>	</a:t>
            </a:r>
            <a:r>
              <a:rPr b="1" lang="fr-FR" sz="1800" spc="-1" strike="noStrike">
                <a:solidFill>
                  <a:srgbClr val="ffffff"/>
                </a:solidFill>
                <a:highlight>
                  <a:srgbClr val="729fcf"/>
                </a:highlight>
                <a:latin typeface="Franklin Gothic Book"/>
                <a:ea typeface="DejaVu Sans"/>
              </a:rPr>
              <a:t>- préparation du laboratoire</a:t>
            </a:r>
            <a:endParaRPr b="0" lang="fr-FR" sz="1800" spc="-1" strike="noStrike">
              <a:latin typeface="Arial"/>
            </a:endParaRPr>
          </a:p>
          <a:p>
            <a:pPr>
              <a:lnSpc>
                <a:spcPct val="100000"/>
              </a:lnSpc>
            </a:pPr>
            <a:r>
              <a:rPr b="1" lang="fr-FR" sz="1800" spc="-1" strike="noStrike">
                <a:solidFill>
                  <a:srgbClr val="ffffff"/>
                </a:solidFill>
                <a:highlight>
                  <a:srgbClr val="729fcf"/>
                </a:highlight>
                <a:latin typeface="Franklin Gothic Book"/>
                <a:ea typeface="DejaVu Sans"/>
              </a:rPr>
              <a:t>	</a:t>
            </a:r>
            <a:r>
              <a:rPr b="1" lang="fr-FR" sz="1800" spc="-1" strike="noStrike">
                <a:solidFill>
                  <a:srgbClr val="ffffff"/>
                </a:solidFill>
                <a:highlight>
                  <a:srgbClr val="729fcf"/>
                </a:highlight>
                <a:latin typeface="Franklin Gothic Book"/>
                <a:ea typeface="DejaVu Sans"/>
              </a:rPr>
              <a:t>	</a:t>
            </a:r>
            <a:r>
              <a:rPr b="1" lang="fr-FR" sz="1800" spc="-1" strike="noStrike">
                <a:solidFill>
                  <a:srgbClr val="ffffff"/>
                </a:solidFill>
                <a:highlight>
                  <a:srgbClr val="729fcf"/>
                </a:highlight>
                <a:latin typeface="Franklin Gothic Book"/>
                <a:ea typeface="DejaVu Sans"/>
              </a:rPr>
              <a:t>	</a:t>
            </a:r>
            <a:r>
              <a:rPr b="1" lang="fr-FR" sz="1800" spc="-1" strike="noStrike">
                <a:solidFill>
                  <a:srgbClr val="ffffff"/>
                </a:solidFill>
                <a:highlight>
                  <a:srgbClr val="729fcf"/>
                </a:highlight>
                <a:latin typeface="Franklin Gothic Book"/>
                <a:ea typeface="DejaVu Sans"/>
              </a:rPr>
              <a:t>	</a:t>
            </a:r>
            <a:r>
              <a:rPr b="1" lang="fr-FR" sz="1800" spc="-1" strike="noStrike">
                <a:solidFill>
                  <a:srgbClr val="ffffff"/>
                </a:solidFill>
                <a:highlight>
                  <a:srgbClr val="729fcf"/>
                </a:highlight>
                <a:latin typeface="Franklin Gothic Book"/>
                <a:ea typeface="DejaVu Sans"/>
              </a:rPr>
              <a:t>	</a:t>
            </a:r>
            <a:r>
              <a:rPr b="1" lang="fr-FR" sz="1800" spc="-1" strike="noStrike">
                <a:solidFill>
                  <a:srgbClr val="ffffff"/>
                </a:solidFill>
                <a:highlight>
                  <a:srgbClr val="729fcf"/>
                </a:highlight>
                <a:latin typeface="Franklin Gothic Book"/>
                <a:ea typeface="DejaVu Sans"/>
              </a:rPr>
              <a:t>- assistance technique</a:t>
            </a:r>
            <a:endParaRPr b="0" lang="fr-FR" sz="1800" spc="-1" strike="noStrike">
              <a:latin typeface="Arial"/>
            </a:endParaRPr>
          </a:p>
          <a:p>
            <a:pPr>
              <a:lnSpc>
                <a:spcPct val="100000"/>
              </a:lnSpc>
            </a:pPr>
            <a:r>
              <a:rPr b="1" lang="fr-FR" sz="1800" spc="-1" strike="noStrike">
                <a:solidFill>
                  <a:srgbClr val="ffffff"/>
                </a:solidFill>
                <a:highlight>
                  <a:srgbClr val="729fcf"/>
                </a:highlight>
                <a:latin typeface="Franklin Gothic Book"/>
                <a:ea typeface="DejaVu Sans"/>
              </a:rPr>
              <a:t>	</a:t>
            </a:r>
            <a:r>
              <a:rPr b="1" lang="fr-FR" sz="1800" spc="-1" strike="noStrike">
                <a:solidFill>
                  <a:srgbClr val="ffffff"/>
                </a:solidFill>
                <a:highlight>
                  <a:srgbClr val="729fcf"/>
                </a:highlight>
                <a:latin typeface="Franklin Gothic Book"/>
                <a:ea typeface="DejaVu Sans"/>
              </a:rPr>
              <a:t>	</a:t>
            </a:r>
            <a:r>
              <a:rPr b="1" lang="fr-FR" sz="1800" spc="-1" strike="noStrike">
                <a:solidFill>
                  <a:srgbClr val="ffffff"/>
                </a:solidFill>
                <a:highlight>
                  <a:srgbClr val="729fcf"/>
                </a:highlight>
                <a:latin typeface="Franklin Gothic Book"/>
                <a:ea typeface="DejaVu Sans"/>
              </a:rPr>
              <a:t>	</a:t>
            </a:r>
            <a:r>
              <a:rPr b="1" lang="fr-FR" sz="1800" spc="-1" strike="noStrike">
                <a:solidFill>
                  <a:srgbClr val="ffffff"/>
                </a:solidFill>
                <a:highlight>
                  <a:srgbClr val="729fcf"/>
                </a:highlight>
                <a:latin typeface="Franklin Gothic Book"/>
                <a:ea typeface="DejaVu Sans"/>
              </a:rPr>
              <a:t>	</a:t>
            </a:r>
            <a:r>
              <a:rPr b="1" lang="fr-FR" sz="1800" spc="-1" strike="noStrike">
                <a:solidFill>
                  <a:srgbClr val="ffffff"/>
                </a:solidFill>
                <a:highlight>
                  <a:srgbClr val="729fcf"/>
                </a:highlight>
                <a:latin typeface="Franklin Gothic Book"/>
                <a:ea typeface="DejaVu Sans"/>
              </a:rPr>
              <a:t>	</a:t>
            </a:r>
            <a:r>
              <a:rPr b="1" lang="fr-FR" sz="1800" spc="-1" strike="noStrike">
                <a:solidFill>
                  <a:srgbClr val="ffffff"/>
                </a:solidFill>
                <a:highlight>
                  <a:srgbClr val="729fcf"/>
                </a:highlight>
                <a:latin typeface="Franklin Gothic Book"/>
                <a:ea typeface="DejaVu Sans"/>
              </a:rPr>
              <a:t>- saisie des résultats</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Titre 1"/>
          <p:cNvSpPr/>
          <p:nvPr/>
        </p:nvSpPr>
        <p:spPr>
          <a:xfrm>
            <a:off x="1202760" y="284040"/>
            <a:ext cx="9783720" cy="1507680"/>
          </a:xfrm>
          <a:prstGeom prst="rect">
            <a:avLst/>
          </a:prstGeom>
          <a:noFill/>
          <a:ln w="0">
            <a:noFill/>
          </a:ln>
        </p:spPr>
        <p:style>
          <a:lnRef idx="0"/>
          <a:fillRef idx="0"/>
          <a:effectRef idx="0"/>
          <a:fontRef idx="minor"/>
        </p:style>
        <p:txBody>
          <a:bodyPr lIns="90000" rIns="90000" tIns="45000" bIns="45000" anchor="ctr">
            <a:noAutofit/>
          </a:bodyPr>
          <a:p>
            <a:pPr>
              <a:lnSpc>
                <a:spcPct val="85000"/>
              </a:lnSpc>
            </a:pPr>
            <a:r>
              <a:rPr b="0" lang="fr-FR" sz="4000" spc="-1" strike="noStrike" cap="all">
                <a:solidFill>
                  <a:srgbClr val="ffffff"/>
                </a:solidFill>
                <a:latin typeface="Franklin Gothic Medium"/>
                <a:ea typeface="DejaVu Sans"/>
              </a:rPr>
              <a:t>Rubrique 4 : Les langues étrangères</a:t>
            </a:r>
            <a:endParaRPr b="0" lang="fr-FR" sz="4000" spc="-1" strike="noStrike">
              <a:latin typeface="Arial"/>
            </a:endParaRPr>
          </a:p>
        </p:txBody>
      </p:sp>
      <p:sp>
        <p:nvSpPr>
          <p:cNvPr id="156" name="Espace réservé du contenu 2"/>
          <p:cNvSpPr/>
          <p:nvPr/>
        </p:nvSpPr>
        <p:spPr>
          <a:xfrm>
            <a:off x="1202760" y="2011680"/>
            <a:ext cx="10698480" cy="3052440"/>
          </a:xfrm>
          <a:prstGeom prst="rect">
            <a:avLst/>
          </a:prstGeom>
          <a:noFill/>
          <a:ln w="0">
            <a:noFill/>
          </a:ln>
        </p:spPr>
        <p:style>
          <a:lnRef idx="0"/>
          <a:fillRef idx="0"/>
          <a:effectRef idx="0"/>
          <a:fontRef idx="minor"/>
        </p:style>
        <p:txBody>
          <a:bodyPr lIns="90000" rIns="90000" tIns="45000" bIns="45000">
            <a:normAutofit/>
          </a:bodyPr>
          <a:p>
            <a:pPr marL="182880" indent="-182160">
              <a:lnSpc>
                <a:spcPct val="90000"/>
              </a:lnSpc>
              <a:spcBef>
                <a:spcPts val="1199"/>
              </a:spcBef>
              <a:spcAft>
                <a:spcPts val="201"/>
              </a:spcAft>
              <a:buClr>
                <a:srgbClr val="ffffff"/>
              </a:buClr>
              <a:buFont typeface="Wingdings" charset="2"/>
              <a:buChar char=""/>
            </a:pPr>
            <a:r>
              <a:rPr b="0" lang="fr-FR" sz="2600" spc="-1" strike="noStrike">
                <a:solidFill>
                  <a:srgbClr val="ffffff"/>
                </a:solidFill>
                <a:latin typeface="Franklin Gothic Book"/>
                <a:ea typeface="DejaVu Sans"/>
              </a:rPr>
              <a:t> </a:t>
            </a:r>
            <a:r>
              <a:rPr b="0" lang="fr-FR" sz="2600" spc="-1" strike="noStrike">
                <a:solidFill>
                  <a:srgbClr val="ffffff"/>
                </a:solidFill>
                <a:latin typeface="Franklin Gothic Book"/>
                <a:ea typeface="DejaVu Sans"/>
              </a:rPr>
              <a:t>C’est une rubrique très importante, car la connaissance des langues étrangères est indispensable. </a:t>
            </a:r>
            <a:endParaRPr b="0" lang="fr-FR" sz="2600" spc="-1" strike="noStrike">
              <a:latin typeface="Arial"/>
            </a:endParaRPr>
          </a:p>
          <a:p>
            <a:pPr marL="182880" indent="-182160">
              <a:lnSpc>
                <a:spcPct val="90000"/>
              </a:lnSpc>
              <a:spcBef>
                <a:spcPts val="1199"/>
              </a:spcBef>
              <a:spcAft>
                <a:spcPts val="201"/>
              </a:spcAft>
              <a:buClr>
                <a:srgbClr val="ffffff"/>
              </a:buClr>
              <a:buFont typeface="Wingdings" charset="2"/>
              <a:buChar char=""/>
            </a:pPr>
            <a:r>
              <a:rPr b="0" lang="fr-FR" sz="2600" spc="-1" strike="noStrike">
                <a:solidFill>
                  <a:srgbClr val="ffffff"/>
                </a:solidFill>
                <a:latin typeface="Franklin Gothic Book"/>
                <a:ea typeface="DejaVu Sans"/>
              </a:rPr>
              <a:t> </a:t>
            </a:r>
            <a:r>
              <a:rPr b="0" lang="fr-FR" sz="2600" spc="-1" strike="noStrike">
                <a:solidFill>
                  <a:srgbClr val="ffffff"/>
                </a:solidFill>
                <a:latin typeface="Franklin Gothic Book"/>
                <a:ea typeface="DejaVu Sans"/>
              </a:rPr>
              <a:t>Vous pouvez indiquer votre niveau en langues en citant vos diplômes ou en estimant votre niveau selon le Cadre Commun des Niveaux en Langues du Conseil de l’Europe, selon la nomenclature : A1, A2, B1, B2, C1, C2.</a:t>
            </a:r>
            <a:endParaRPr b="0" lang="fr-FR" sz="2600" spc="-1" strike="noStrike">
              <a:latin typeface="Arial"/>
            </a:endParaRPr>
          </a:p>
          <a:p>
            <a:pPr marL="182880" indent="-182160">
              <a:lnSpc>
                <a:spcPct val="90000"/>
              </a:lnSpc>
              <a:spcBef>
                <a:spcPts val="1199"/>
              </a:spcBef>
              <a:spcAft>
                <a:spcPts val="201"/>
              </a:spcAft>
              <a:buClr>
                <a:srgbClr val="ffffff"/>
              </a:buClr>
              <a:buFont typeface="Wingdings" charset="2"/>
              <a:buChar char=""/>
            </a:pPr>
            <a:r>
              <a:rPr b="0" lang="fr-FR" sz="2600" spc="-1" strike="noStrike">
                <a:solidFill>
                  <a:srgbClr val="ffffff"/>
                </a:solidFill>
                <a:latin typeface="Franklin Gothic Book"/>
                <a:ea typeface="DejaVu Sans"/>
              </a:rPr>
              <a:t>Précisez la possession de certifications : TOEIC, DELF, DELE…</a:t>
            </a:r>
            <a:endParaRPr b="0" lang="fr-FR" sz="2600" spc="-1" strike="noStrike">
              <a:latin typeface="Arial"/>
            </a:endParaRPr>
          </a:p>
          <a:p>
            <a:pPr>
              <a:lnSpc>
                <a:spcPct val="90000"/>
              </a:lnSpc>
              <a:spcBef>
                <a:spcPts val="1199"/>
              </a:spcBef>
              <a:spcAft>
                <a:spcPts val="201"/>
              </a:spcAft>
            </a:pPr>
            <a:endParaRPr b="0" lang="fr-FR" sz="2600" spc="-1" strike="noStrike">
              <a:latin typeface="Arial"/>
            </a:endParaRPr>
          </a:p>
        </p:txBody>
      </p:sp>
      <p:sp>
        <p:nvSpPr>
          <p:cNvPr id="157" name="Rectangle 4"/>
          <p:cNvSpPr/>
          <p:nvPr/>
        </p:nvSpPr>
        <p:spPr>
          <a:xfrm>
            <a:off x="1522800" y="5216400"/>
            <a:ext cx="9143640" cy="1356120"/>
          </a:xfrm>
          <a:prstGeom prst="rect">
            <a:avLst/>
          </a:prstGeom>
          <a:solidFill>
            <a:srgbClr val="ffc000"/>
          </a:solidFill>
          <a:ln>
            <a:solidFill>
              <a:srgbClr val="bc8e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1" lang="fr-FR" sz="2000" spc="-1" strike="noStrike">
                <a:solidFill>
                  <a:srgbClr val="ffffff"/>
                </a:solidFill>
                <a:highlight>
                  <a:srgbClr val="729fcf"/>
                </a:highlight>
                <a:latin typeface="Franklin Gothic Book"/>
                <a:ea typeface="DejaVu Sans"/>
              </a:rPr>
              <a:t>Chinois :</a:t>
            </a:r>
            <a:r>
              <a:rPr b="1" lang="fr-FR" sz="2000" spc="-1" strike="noStrike">
                <a:solidFill>
                  <a:srgbClr val="ffffff"/>
                </a:solidFill>
                <a:highlight>
                  <a:srgbClr val="729fcf"/>
                </a:highlight>
                <a:latin typeface="Franklin Gothic Book"/>
                <a:ea typeface="DejaVu Sans"/>
              </a:rPr>
              <a:t>	</a:t>
            </a:r>
            <a:r>
              <a:rPr b="1" lang="fr-FR" sz="2000" spc="-1" strike="noStrike">
                <a:solidFill>
                  <a:srgbClr val="ffffff"/>
                </a:solidFill>
                <a:highlight>
                  <a:srgbClr val="729fcf"/>
                </a:highlight>
                <a:latin typeface="Franklin Gothic Book"/>
                <a:ea typeface="DejaVu Sans"/>
              </a:rPr>
              <a:t>Langue maternelle</a:t>
            </a:r>
            <a:endParaRPr b="0" lang="fr-FR" sz="2000" spc="-1" strike="noStrike">
              <a:latin typeface="Arial"/>
            </a:endParaRPr>
          </a:p>
          <a:p>
            <a:pPr>
              <a:lnSpc>
                <a:spcPct val="100000"/>
              </a:lnSpc>
            </a:pPr>
            <a:r>
              <a:rPr b="1" lang="fr-FR" sz="2000" spc="-1" strike="noStrike">
                <a:solidFill>
                  <a:srgbClr val="ffffff"/>
                </a:solidFill>
                <a:highlight>
                  <a:srgbClr val="729fcf"/>
                </a:highlight>
                <a:latin typeface="Franklin Gothic Book"/>
                <a:ea typeface="DejaVu Sans"/>
              </a:rPr>
              <a:t>Anglais : </a:t>
            </a:r>
            <a:r>
              <a:rPr b="1" lang="fr-FR" sz="2000" spc="-1" strike="noStrike">
                <a:solidFill>
                  <a:srgbClr val="ffffff"/>
                </a:solidFill>
                <a:highlight>
                  <a:srgbClr val="729fcf"/>
                </a:highlight>
                <a:latin typeface="Franklin Gothic Book"/>
                <a:ea typeface="DejaVu Sans"/>
              </a:rPr>
              <a:t>	</a:t>
            </a:r>
            <a:r>
              <a:rPr b="1" lang="fr-FR" sz="2000" spc="-1" strike="noStrike">
                <a:solidFill>
                  <a:srgbClr val="ffffff"/>
                </a:solidFill>
                <a:highlight>
                  <a:srgbClr val="729fcf"/>
                </a:highlight>
                <a:latin typeface="Franklin Gothic Book"/>
                <a:ea typeface="DejaVu Sans"/>
              </a:rPr>
              <a:t>TOEIC, 2021, 750 points</a:t>
            </a:r>
            <a:endParaRPr b="0" lang="fr-FR" sz="2000" spc="-1" strike="noStrike">
              <a:latin typeface="Arial"/>
            </a:endParaRPr>
          </a:p>
          <a:p>
            <a:pPr>
              <a:lnSpc>
                <a:spcPct val="100000"/>
              </a:lnSpc>
            </a:pPr>
            <a:r>
              <a:rPr b="1" lang="fr-FR" sz="2000" spc="-1" strike="noStrike">
                <a:solidFill>
                  <a:srgbClr val="ffffff"/>
                </a:solidFill>
                <a:highlight>
                  <a:srgbClr val="729fcf"/>
                </a:highlight>
                <a:latin typeface="Franklin Gothic Book"/>
                <a:ea typeface="DejaVu Sans"/>
              </a:rPr>
              <a:t>Français : </a:t>
            </a:r>
            <a:r>
              <a:rPr b="1" lang="fr-FR" sz="2000" spc="-1" strike="noStrike">
                <a:solidFill>
                  <a:srgbClr val="ffffff"/>
                </a:solidFill>
                <a:highlight>
                  <a:srgbClr val="729fcf"/>
                </a:highlight>
                <a:latin typeface="Franklin Gothic Book"/>
                <a:ea typeface="DejaVu Sans"/>
              </a:rPr>
              <a:t>	</a:t>
            </a:r>
            <a:r>
              <a:rPr b="1" lang="fr-FR" sz="2000" spc="-1" strike="noStrike">
                <a:solidFill>
                  <a:srgbClr val="ffffff"/>
                </a:solidFill>
                <a:highlight>
                  <a:srgbClr val="729fcf"/>
                </a:highlight>
                <a:latin typeface="Franklin Gothic Book"/>
                <a:ea typeface="DejaVu Sans"/>
              </a:rPr>
              <a:t>TEF (Test d’Etudes de Français), 2000,  580 points.</a:t>
            </a:r>
            <a:endParaRPr b="0" lang="fr-FR" sz="2000" spc="-1" strike="noStrike">
              <a:latin typeface="Arial"/>
            </a:endParaRPr>
          </a:p>
          <a:p>
            <a:pPr>
              <a:lnSpc>
                <a:spcPct val="100000"/>
              </a:lnSpc>
            </a:pPr>
            <a:r>
              <a:rPr b="1" lang="fr-FR" sz="2000" spc="-1" strike="noStrike">
                <a:solidFill>
                  <a:srgbClr val="ffffff"/>
                </a:solidFill>
                <a:highlight>
                  <a:srgbClr val="729fcf"/>
                </a:highlight>
                <a:latin typeface="Franklin Gothic Book"/>
                <a:ea typeface="DejaVu Sans"/>
              </a:rPr>
              <a:t>Allemand : </a:t>
            </a:r>
            <a:r>
              <a:rPr b="1" lang="fr-FR" sz="2000" spc="-1" strike="noStrike">
                <a:solidFill>
                  <a:srgbClr val="ffffff"/>
                </a:solidFill>
                <a:highlight>
                  <a:srgbClr val="729fcf"/>
                </a:highlight>
                <a:latin typeface="Franklin Gothic Book"/>
                <a:ea typeface="DejaVu Sans"/>
              </a:rPr>
              <a:t>	</a:t>
            </a:r>
            <a:r>
              <a:rPr b="1" lang="fr-FR" sz="2000" spc="-1" strike="noStrike">
                <a:solidFill>
                  <a:srgbClr val="ffffff"/>
                </a:solidFill>
                <a:highlight>
                  <a:srgbClr val="729fcf"/>
                </a:highlight>
                <a:latin typeface="Franklin Gothic Book"/>
                <a:ea typeface="DejaVu Sans"/>
              </a:rPr>
              <a:t>6 ans d’études, niveau B1.</a:t>
            </a:r>
            <a:endParaRPr b="0" lang="fr-FR"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itre 1"/>
          <p:cNvSpPr/>
          <p:nvPr/>
        </p:nvSpPr>
        <p:spPr>
          <a:xfrm>
            <a:off x="1202760" y="284040"/>
            <a:ext cx="9783720" cy="1507680"/>
          </a:xfrm>
          <a:prstGeom prst="rect">
            <a:avLst/>
          </a:prstGeom>
          <a:noFill/>
          <a:ln w="0">
            <a:noFill/>
          </a:ln>
        </p:spPr>
        <p:style>
          <a:lnRef idx="0"/>
          <a:fillRef idx="0"/>
          <a:effectRef idx="0"/>
          <a:fontRef idx="minor"/>
        </p:style>
        <p:txBody>
          <a:bodyPr lIns="90000" rIns="90000" tIns="45000" bIns="45000" anchor="ctr">
            <a:noAutofit/>
          </a:bodyPr>
          <a:p>
            <a:pPr>
              <a:lnSpc>
                <a:spcPct val="85000"/>
              </a:lnSpc>
            </a:pPr>
            <a:r>
              <a:rPr b="0" lang="fr-FR" sz="4000" spc="-1" strike="noStrike" cap="all">
                <a:solidFill>
                  <a:srgbClr val="ffffff"/>
                </a:solidFill>
                <a:latin typeface="Franklin Gothic Medium"/>
                <a:ea typeface="DejaVu Sans"/>
              </a:rPr>
              <a:t>Rubrique 5 : Compétences informatiques</a:t>
            </a:r>
            <a:endParaRPr b="0" lang="fr-FR" sz="4000" spc="-1" strike="noStrike">
              <a:latin typeface="Arial"/>
            </a:endParaRPr>
          </a:p>
        </p:txBody>
      </p:sp>
      <p:sp>
        <p:nvSpPr>
          <p:cNvPr id="159" name="Espace réservé du contenu 2"/>
          <p:cNvSpPr/>
          <p:nvPr/>
        </p:nvSpPr>
        <p:spPr>
          <a:xfrm>
            <a:off x="1202760" y="2194560"/>
            <a:ext cx="9783720" cy="1046160"/>
          </a:xfrm>
          <a:prstGeom prst="rect">
            <a:avLst/>
          </a:prstGeom>
          <a:noFill/>
          <a:ln w="0">
            <a:noFill/>
          </a:ln>
        </p:spPr>
        <p:style>
          <a:lnRef idx="0"/>
          <a:fillRef idx="0"/>
          <a:effectRef idx="0"/>
          <a:fontRef idx="minor"/>
        </p:style>
        <p:txBody>
          <a:bodyPr lIns="90000" rIns="90000" tIns="45000" bIns="45000">
            <a:noAutofit/>
          </a:bodyPr>
          <a:p>
            <a:pPr marL="182880" indent="-182160">
              <a:lnSpc>
                <a:spcPct val="90000"/>
              </a:lnSpc>
              <a:spcBef>
                <a:spcPts val="1199"/>
              </a:spcBef>
              <a:spcAft>
                <a:spcPts val="201"/>
              </a:spcAft>
              <a:buClr>
                <a:srgbClr val="ffffff"/>
              </a:buClr>
              <a:buFont typeface="Wingdings" charset="2"/>
              <a:buChar char=""/>
            </a:pPr>
            <a:r>
              <a:rPr b="0" lang="fr-FR" sz="2800" spc="-1" strike="noStrike">
                <a:solidFill>
                  <a:srgbClr val="ffffff"/>
                </a:solidFill>
                <a:latin typeface="Franklin Gothic Book"/>
                <a:ea typeface="DejaVu Sans"/>
              </a:rPr>
              <a:t> </a:t>
            </a:r>
            <a:r>
              <a:rPr b="0" lang="fr-FR" sz="2800" spc="-1" strike="noStrike">
                <a:solidFill>
                  <a:srgbClr val="ffffff"/>
                </a:solidFill>
                <a:latin typeface="Franklin Gothic Book"/>
                <a:ea typeface="DejaVu Sans"/>
              </a:rPr>
              <a:t>Indispensable pour les emplois qui nécessitent des compétences spécifiques</a:t>
            </a:r>
            <a:r>
              <a:rPr b="0" lang="fr-FR" sz="2200" spc="-1" strike="noStrike">
                <a:solidFill>
                  <a:srgbClr val="ffffff"/>
                </a:solidFill>
                <a:latin typeface="Franklin Gothic Book"/>
                <a:ea typeface="DejaVu Sans"/>
              </a:rPr>
              <a:t>.</a:t>
            </a:r>
            <a:endParaRPr b="0" lang="fr-FR" sz="2200" spc="-1" strike="noStrike">
              <a:latin typeface="Arial"/>
            </a:endParaRPr>
          </a:p>
        </p:txBody>
      </p:sp>
      <p:sp>
        <p:nvSpPr>
          <p:cNvPr id="160" name="Rectangle 4"/>
          <p:cNvSpPr/>
          <p:nvPr/>
        </p:nvSpPr>
        <p:spPr>
          <a:xfrm>
            <a:off x="1152000" y="3399480"/>
            <a:ext cx="9143640" cy="1856160"/>
          </a:xfrm>
          <a:prstGeom prst="rect">
            <a:avLst/>
          </a:prstGeom>
          <a:solidFill>
            <a:srgbClr val="ffc000"/>
          </a:solidFill>
          <a:ln>
            <a:solidFill>
              <a:srgbClr val="bc8e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1" lang="fr-FR" sz="1800" spc="-1" strike="noStrike">
                <a:solidFill>
                  <a:srgbClr val="ffffff"/>
                </a:solidFill>
                <a:highlight>
                  <a:srgbClr val="729fcf"/>
                </a:highlight>
                <a:latin typeface="Franklin Gothic Book"/>
                <a:ea typeface="DejaVu Sans"/>
              </a:rPr>
              <a:t>Informatique</a:t>
            </a:r>
            <a:endParaRPr b="0" lang="fr-FR" sz="1800" spc="-1" strike="noStrike">
              <a:latin typeface="Arial"/>
            </a:endParaRPr>
          </a:p>
          <a:p>
            <a:pPr>
              <a:lnSpc>
                <a:spcPct val="100000"/>
              </a:lnSpc>
            </a:pPr>
            <a:r>
              <a:rPr b="1" lang="fr-FR" sz="1800" spc="-1" strike="noStrike">
                <a:solidFill>
                  <a:srgbClr val="ffffff"/>
                </a:solidFill>
                <a:highlight>
                  <a:srgbClr val="729fcf"/>
                </a:highlight>
                <a:latin typeface="Franklin Gothic Book"/>
                <a:ea typeface="DejaVu Sans"/>
              </a:rPr>
              <a:t>Systèmes d’exploitation : MSDOS Windows 3.1/95/NT, Unix, MacO</a:t>
            </a:r>
            <a:endParaRPr b="0" lang="fr-FR" sz="1800" spc="-1" strike="noStrike">
              <a:latin typeface="Arial"/>
            </a:endParaRPr>
          </a:p>
          <a:p>
            <a:pPr>
              <a:lnSpc>
                <a:spcPct val="100000"/>
              </a:lnSpc>
            </a:pPr>
            <a:r>
              <a:rPr b="1" lang="fr-FR" sz="1800" spc="-1" strike="noStrike">
                <a:solidFill>
                  <a:srgbClr val="ffffff"/>
                </a:solidFill>
                <a:highlight>
                  <a:srgbClr val="729fcf"/>
                </a:highlight>
                <a:latin typeface="Franklin Gothic Book"/>
                <a:ea typeface="DejaVu Sans"/>
              </a:rPr>
              <a:t>Logiciels de développement multimédia : 3D Studio, Photoshop, Première, Macromedia Director.</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Titre 1"/>
          <p:cNvSpPr/>
          <p:nvPr/>
        </p:nvSpPr>
        <p:spPr>
          <a:xfrm>
            <a:off x="1202760" y="284040"/>
            <a:ext cx="9783720" cy="1507680"/>
          </a:xfrm>
          <a:prstGeom prst="rect">
            <a:avLst/>
          </a:prstGeom>
          <a:noFill/>
          <a:ln w="0">
            <a:noFill/>
          </a:ln>
        </p:spPr>
        <p:style>
          <a:lnRef idx="0"/>
          <a:fillRef idx="0"/>
          <a:effectRef idx="0"/>
          <a:fontRef idx="minor"/>
        </p:style>
        <p:txBody>
          <a:bodyPr lIns="90000" rIns="90000" tIns="45000" bIns="45000" anchor="ctr">
            <a:noAutofit/>
          </a:bodyPr>
          <a:p>
            <a:pPr>
              <a:lnSpc>
                <a:spcPct val="85000"/>
              </a:lnSpc>
            </a:pPr>
            <a:r>
              <a:rPr b="0" lang="fr-FR" sz="4000" spc="-1" strike="noStrike" cap="all">
                <a:solidFill>
                  <a:srgbClr val="ffffff"/>
                </a:solidFill>
                <a:latin typeface="Franklin Gothic Medium"/>
                <a:ea typeface="DejaVu Sans"/>
              </a:rPr>
              <a:t>Rubrique 6 : Centres d’intérêts</a:t>
            </a:r>
            <a:endParaRPr b="0" lang="fr-FR" sz="4000" spc="-1" strike="noStrike">
              <a:latin typeface="Arial"/>
            </a:endParaRPr>
          </a:p>
        </p:txBody>
      </p:sp>
      <p:sp>
        <p:nvSpPr>
          <p:cNvPr id="162" name="Espace réservé du contenu 2"/>
          <p:cNvSpPr/>
          <p:nvPr/>
        </p:nvSpPr>
        <p:spPr>
          <a:xfrm>
            <a:off x="1202760" y="2011680"/>
            <a:ext cx="9783720" cy="1644840"/>
          </a:xfrm>
          <a:prstGeom prst="rect">
            <a:avLst/>
          </a:prstGeom>
          <a:noFill/>
          <a:ln w="0">
            <a:noFill/>
          </a:ln>
        </p:spPr>
        <p:style>
          <a:lnRef idx="0"/>
          <a:fillRef idx="0"/>
          <a:effectRef idx="0"/>
          <a:fontRef idx="minor"/>
        </p:style>
        <p:txBody>
          <a:bodyPr lIns="90000" rIns="90000" tIns="45000" bIns="45000">
            <a:normAutofit fontScale="70000"/>
          </a:bodyPr>
          <a:p>
            <a:pPr marL="182880" indent="-182160">
              <a:lnSpc>
                <a:spcPct val="90000"/>
              </a:lnSpc>
              <a:spcBef>
                <a:spcPts val="1199"/>
              </a:spcBef>
              <a:spcAft>
                <a:spcPts val="201"/>
              </a:spcAft>
              <a:buClr>
                <a:srgbClr val="ffffff"/>
              </a:buClr>
              <a:buFont typeface="Wingdings" charset="2"/>
              <a:buChar char=""/>
            </a:pPr>
            <a:r>
              <a:rPr b="0" lang="fr-FR" sz="2800" spc="-1" strike="noStrike">
                <a:solidFill>
                  <a:srgbClr val="ffffff"/>
                </a:solidFill>
                <a:latin typeface="Franklin Gothic Book"/>
                <a:ea typeface="DejaVu Sans"/>
              </a:rPr>
              <a:t> </a:t>
            </a:r>
            <a:r>
              <a:rPr b="0" lang="fr-FR" sz="2800" spc="-1" strike="noStrike">
                <a:solidFill>
                  <a:srgbClr val="ffffff"/>
                </a:solidFill>
                <a:latin typeface="Franklin Gothic Book"/>
                <a:ea typeface="DejaVu Sans"/>
              </a:rPr>
              <a:t>informations sur vos goûts, vos tendances, votre caractère. </a:t>
            </a:r>
            <a:endParaRPr b="0" lang="fr-FR" sz="2800" spc="-1" strike="noStrike">
              <a:latin typeface="Arial"/>
            </a:endParaRPr>
          </a:p>
          <a:p>
            <a:pPr marL="182880" indent="-182160">
              <a:lnSpc>
                <a:spcPct val="90000"/>
              </a:lnSpc>
              <a:spcBef>
                <a:spcPts val="1199"/>
              </a:spcBef>
              <a:spcAft>
                <a:spcPts val="201"/>
              </a:spcAft>
              <a:buClr>
                <a:srgbClr val="ffffff"/>
              </a:buClr>
              <a:buFont typeface="Wingdings" charset="2"/>
              <a:buChar char=""/>
            </a:pPr>
            <a:r>
              <a:rPr b="0" lang="fr-FR" sz="2800" spc="-1" strike="noStrike">
                <a:solidFill>
                  <a:srgbClr val="ffffff"/>
                </a:solidFill>
                <a:latin typeface="Franklin Gothic Book"/>
                <a:ea typeface="DejaVu Sans"/>
              </a:rPr>
              <a:t>Il faut donner des activités que vous pratiquer régulièrement et qui peuvent contribuer au poste recherché.</a:t>
            </a:r>
            <a:endParaRPr b="0" lang="fr-FR" sz="2800" spc="-1" strike="noStrike">
              <a:latin typeface="Arial"/>
            </a:endParaRPr>
          </a:p>
        </p:txBody>
      </p:sp>
      <p:sp>
        <p:nvSpPr>
          <p:cNvPr id="163" name="Rectangle 3"/>
          <p:cNvSpPr/>
          <p:nvPr/>
        </p:nvSpPr>
        <p:spPr>
          <a:xfrm>
            <a:off x="2022840" y="4136400"/>
            <a:ext cx="9143640" cy="1856160"/>
          </a:xfrm>
          <a:prstGeom prst="rect">
            <a:avLst/>
          </a:prstGeom>
          <a:solidFill>
            <a:srgbClr val="ffc000"/>
          </a:solidFill>
          <a:ln>
            <a:solidFill>
              <a:srgbClr val="bc8e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1" lang="fr-FR" sz="1800" spc="-1" strike="noStrike">
                <a:solidFill>
                  <a:srgbClr val="ffffff"/>
                </a:solidFill>
                <a:highlight>
                  <a:srgbClr val="729fcf"/>
                </a:highlight>
                <a:latin typeface="Franklin Gothic Book"/>
                <a:ea typeface="DejaVu Sans"/>
              </a:rPr>
              <a:t>Tennis : classé 15-30</a:t>
            </a:r>
            <a:endParaRPr b="0" lang="fr-FR" sz="1800" spc="-1" strike="noStrike">
              <a:latin typeface="Arial"/>
            </a:endParaRPr>
          </a:p>
          <a:p>
            <a:pPr>
              <a:lnSpc>
                <a:spcPct val="100000"/>
              </a:lnSpc>
            </a:pPr>
            <a:r>
              <a:rPr b="1" lang="fr-FR" sz="1800" spc="-1" strike="noStrike">
                <a:solidFill>
                  <a:srgbClr val="ffffff"/>
                </a:solidFill>
                <a:highlight>
                  <a:srgbClr val="729fcf"/>
                </a:highlight>
                <a:latin typeface="Franklin Gothic Book"/>
                <a:ea typeface="DejaVu Sans"/>
              </a:rPr>
              <a:t>Cinéma : membre d’une cinémathèque</a:t>
            </a:r>
            <a:endParaRPr b="0" lang="fr-FR" sz="1800" spc="-1" strike="noStrike">
              <a:latin typeface="Arial"/>
            </a:endParaRPr>
          </a:p>
          <a:p>
            <a:pPr>
              <a:lnSpc>
                <a:spcPct val="100000"/>
              </a:lnSpc>
            </a:pPr>
            <a:r>
              <a:rPr b="1" lang="fr-FR" sz="1800" spc="-1" strike="noStrike">
                <a:solidFill>
                  <a:srgbClr val="ffffff"/>
                </a:solidFill>
                <a:highlight>
                  <a:srgbClr val="729fcf"/>
                </a:highlight>
                <a:latin typeface="Franklin Gothic Book"/>
                <a:ea typeface="DejaVu Sans"/>
              </a:rPr>
              <a:t>Lecture : policiers, romanciers américains contemporains, auteurs préférés : Colette, Jane Austen, Victor Hugo.</a:t>
            </a:r>
            <a:endParaRPr b="0" lang="fr-FR" sz="1800" spc="-1" strike="noStrike">
              <a:latin typeface="Arial"/>
            </a:endParaRPr>
          </a:p>
          <a:p>
            <a:pPr>
              <a:lnSpc>
                <a:spcPct val="100000"/>
              </a:lnSpc>
            </a:pPr>
            <a:r>
              <a:rPr b="1" lang="fr-FR" sz="1800" spc="-1" strike="noStrike">
                <a:solidFill>
                  <a:srgbClr val="ffffff"/>
                </a:solidFill>
                <a:highlight>
                  <a:srgbClr val="729fcf"/>
                </a:highlight>
                <a:latin typeface="Franklin Gothic Book"/>
                <a:ea typeface="DejaVu Sans"/>
              </a:rPr>
              <a:t>Vie associative : membre des Randonneurs de l’Oise</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Titre 1"/>
          <p:cNvSpPr/>
          <p:nvPr/>
        </p:nvSpPr>
        <p:spPr>
          <a:xfrm>
            <a:off x="1202760" y="284040"/>
            <a:ext cx="9783720" cy="1507680"/>
          </a:xfrm>
          <a:prstGeom prst="rect">
            <a:avLst/>
          </a:prstGeom>
          <a:noFill/>
          <a:ln w="0">
            <a:noFill/>
          </a:ln>
        </p:spPr>
        <p:style>
          <a:lnRef idx="0"/>
          <a:fillRef idx="0"/>
          <a:effectRef idx="0"/>
          <a:fontRef idx="minor"/>
        </p:style>
        <p:txBody>
          <a:bodyPr lIns="90000" rIns="90000" tIns="45000" bIns="45000" anchor="ctr">
            <a:noAutofit/>
          </a:bodyPr>
          <a:p>
            <a:pPr>
              <a:lnSpc>
                <a:spcPct val="85000"/>
              </a:lnSpc>
            </a:pPr>
            <a:r>
              <a:rPr b="0" lang="fr-FR" sz="4000" spc="-1" strike="noStrike" cap="all">
                <a:solidFill>
                  <a:srgbClr val="ffffff"/>
                </a:solidFill>
                <a:latin typeface="Franklin Gothic Medium"/>
                <a:ea typeface="DejaVu Sans"/>
              </a:rPr>
              <a:t>Rubrique 7 : L’Accroche</a:t>
            </a:r>
            <a:endParaRPr b="0" lang="fr-FR" sz="4000" spc="-1" strike="noStrike">
              <a:latin typeface="Arial"/>
            </a:endParaRPr>
          </a:p>
        </p:txBody>
      </p:sp>
      <p:sp>
        <p:nvSpPr>
          <p:cNvPr id="165" name="Espace réservé du contenu 2"/>
          <p:cNvSpPr/>
          <p:nvPr/>
        </p:nvSpPr>
        <p:spPr>
          <a:xfrm>
            <a:off x="1202760" y="2011680"/>
            <a:ext cx="9783720" cy="4205160"/>
          </a:xfrm>
          <a:prstGeom prst="rect">
            <a:avLst/>
          </a:prstGeom>
          <a:noFill/>
          <a:ln w="0">
            <a:noFill/>
          </a:ln>
        </p:spPr>
        <p:style>
          <a:lnRef idx="0"/>
          <a:fillRef idx="0"/>
          <a:effectRef idx="0"/>
          <a:fontRef idx="minor"/>
        </p:style>
        <p:txBody>
          <a:bodyPr lIns="90000" rIns="90000" tIns="45000" bIns="45000">
            <a:noAutofit/>
          </a:bodyPr>
          <a:p>
            <a:pPr marL="182880" indent="-182160">
              <a:lnSpc>
                <a:spcPct val="90000"/>
              </a:lnSpc>
              <a:spcBef>
                <a:spcPts val="1199"/>
              </a:spcBef>
              <a:spcAft>
                <a:spcPts val="201"/>
              </a:spcAft>
              <a:buClr>
                <a:srgbClr val="ffffff"/>
              </a:buClr>
              <a:buFont typeface="Wingdings" charset="2"/>
              <a:buChar char=""/>
            </a:pPr>
            <a:r>
              <a:rPr b="0" lang="fr-FR" sz="2800" spc="-1" strike="noStrike">
                <a:solidFill>
                  <a:srgbClr val="ffffff"/>
                </a:solidFill>
                <a:latin typeface="Franklin Gothic Book"/>
                <a:ea typeface="DejaVu Sans"/>
              </a:rPr>
              <a:t> </a:t>
            </a:r>
            <a:r>
              <a:rPr b="0" lang="fr-FR" sz="2800" spc="-1" strike="noStrike">
                <a:solidFill>
                  <a:srgbClr val="ffffff"/>
                </a:solidFill>
                <a:latin typeface="Franklin Gothic Book"/>
                <a:ea typeface="DejaVu Sans"/>
              </a:rPr>
              <a:t>Elle n’est pas obligatoire mais très appréciée.</a:t>
            </a:r>
            <a:endParaRPr b="0" lang="fr-FR" sz="2800" spc="-1" strike="noStrike">
              <a:latin typeface="Arial"/>
            </a:endParaRPr>
          </a:p>
          <a:p>
            <a:pPr marL="182880" indent="-182160">
              <a:lnSpc>
                <a:spcPct val="90000"/>
              </a:lnSpc>
              <a:spcBef>
                <a:spcPts val="1199"/>
              </a:spcBef>
              <a:spcAft>
                <a:spcPts val="201"/>
              </a:spcAft>
              <a:buClr>
                <a:srgbClr val="ffffff"/>
              </a:buClr>
              <a:buFont typeface="Wingdings" charset="2"/>
              <a:buChar char=""/>
            </a:pPr>
            <a:r>
              <a:rPr b="0" lang="fr-FR" sz="2800" spc="-1" strike="noStrike">
                <a:solidFill>
                  <a:srgbClr val="ffffff"/>
                </a:solidFill>
                <a:latin typeface="Franklin Gothic Book"/>
                <a:ea typeface="DejaVu Sans"/>
              </a:rPr>
              <a:t> </a:t>
            </a:r>
            <a:r>
              <a:rPr b="0" lang="fr-FR" sz="2800" spc="-1" strike="noStrike">
                <a:solidFill>
                  <a:srgbClr val="ffffff"/>
                </a:solidFill>
                <a:latin typeface="Franklin Gothic Book"/>
                <a:ea typeface="DejaVu Sans"/>
              </a:rPr>
              <a:t>Elle représente quelques mots en tête de CV destinés à capter l’attention du recruteur. </a:t>
            </a:r>
            <a:endParaRPr b="0" lang="fr-FR" sz="2800" spc="-1" strike="noStrike">
              <a:latin typeface="Arial"/>
            </a:endParaRPr>
          </a:p>
          <a:p>
            <a:pPr marL="182880" indent="-182160">
              <a:lnSpc>
                <a:spcPct val="90000"/>
              </a:lnSpc>
              <a:spcBef>
                <a:spcPts val="1199"/>
              </a:spcBef>
              <a:spcAft>
                <a:spcPts val="201"/>
              </a:spcAft>
              <a:buClr>
                <a:srgbClr val="ffffff"/>
              </a:buClr>
              <a:buFont typeface="Wingdings" charset="2"/>
              <a:buChar char=""/>
            </a:pPr>
            <a:r>
              <a:rPr b="0" lang="fr-FR" sz="2800" spc="-1" strike="noStrike">
                <a:solidFill>
                  <a:srgbClr val="ffffff"/>
                </a:solidFill>
                <a:latin typeface="Franklin Gothic Book"/>
                <a:ea typeface="DejaVu Sans"/>
              </a:rPr>
              <a:t>Elle simplifie le travail car elle permet de saisir l’essentiel du CV. Ce message doit être bref et parfaitement ciblé, il peut insister sur votre diplôme, sur vos compétences,  sur votre expérience</a:t>
            </a:r>
            <a:endParaRPr b="0" lang="fr-FR" sz="2800" spc="-1" strike="noStrike">
              <a:latin typeface="Arial"/>
            </a:endParaRPr>
          </a:p>
          <a:p>
            <a:pPr>
              <a:lnSpc>
                <a:spcPct val="90000"/>
              </a:lnSpc>
              <a:spcBef>
                <a:spcPts val="1199"/>
              </a:spcBef>
              <a:spcAft>
                <a:spcPts val="201"/>
              </a:spcAft>
            </a:pPr>
            <a:endParaRPr b="0" lang="fr-FR" sz="2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itre 1"/>
          <p:cNvSpPr/>
          <p:nvPr/>
        </p:nvSpPr>
        <p:spPr>
          <a:xfrm>
            <a:off x="1202760" y="284040"/>
            <a:ext cx="9783720" cy="1507680"/>
          </a:xfrm>
          <a:prstGeom prst="rect">
            <a:avLst/>
          </a:prstGeom>
          <a:noFill/>
          <a:ln w="0">
            <a:noFill/>
          </a:ln>
        </p:spPr>
        <p:style>
          <a:lnRef idx="0"/>
          <a:fillRef idx="0"/>
          <a:effectRef idx="0"/>
          <a:fontRef idx="minor"/>
        </p:style>
        <p:txBody>
          <a:bodyPr lIns="90000" rIns="90000" tIns="45000" bIns="45000" anchor="ctr">
            <a:noAutofit/>
          </a:bodyPr>
          <a:p>
            <a:pPr>
              <a:lnSpc>
                <a:spcPct val="85000"/>
              </a:lnSpc>
            </a:pPr>
            <a:r>
              <a:rPr b="0" lang="fr-FR" sz="4000" spc="-1" strike="noStrike" cap="all">
                <a:solidFill>
                  <a:srgbClr val="ffffff"/>
                </a:solidFill>
                <a:latin typeface="Franklin Gothic Medium"/>
                <a:ea typeface="DejaVu Sans"/>
              </a:rPr>
              <a:t>Mise en forme</a:t>
            </a:r>
            <a:endParaRPr b="0" lang="fr-FR" sz="4000" spc="-1" strike="noStrike">
              <a:latin typeface="Arial"/>
            </a:endParaRPr>
          </a:p>
        </p:txBody>
      </p:sp>
      <p:sp>
        <p:nvSpPr>
          <p:cNvPr id="167" name="Espace réservé du contenu 2"/>
          <p:cNvSpPr/>
          <p:nvPr/>
        </p:nvSpPr>
        <p:spPr>
          <a:xfrm>
            <a:off x="360360" y="2011680"/>
            <a:ext cx="11471400" cy="4561200"/>
          </a:xfrm>
          <a:prstGeom prst="rect">
            <a:avLst/>
          </a:prstGeom>
          <a:noFill/>
          <a:ln w="0">
            <a:noFill/>
          </a:ln>
        </p:spPr>
        <p:style>
          <a:lnRef idx="0"/>
          <a:fillRef idx="0"/>
          <a:effectRef idx="0"/>
          <a:fontRef idx="minor"/>
        </p:style>
        <p:txBody>
          <a:bodyPr lIns="90000" rIns="90000" tIns="45000" bIns="45000">
            <a:normAutofit/>
          </a:bodyPr>
          <a:p>
            <a:pPr marL="182880" indent="-182160" algn="just">
              <a:lnSpc>
                <a:spcPct val="90000"/>
              </a:lnSpc>
              <a:spcBef>
                <a:spcPts val="1199"/>
              </a:spcBef>
              <a:spcAft>
                <a:spcPts val="201"/>
              </a:spcAft>
              <a:buClr>
                <a:srgbClr val="ffffff"/>
              </a:buClr>
              <a:buFont typeface="Wingdings" charset="2"/>
              <a:buChar char=""/>
            </a:pPr>
            <a:r>
              <a:rPr b="0" lang="fr-FR" sz="2400" spc="-1" strike="noStrike">
                <a:solidFill>
                  <a:srgbClr val="ffffff"/>
                </a:solidFill>
                <a:latin typeface="Franklin Gothic Book"/>
                <a:ea typeface="DejaVu Sans"/>
              </a:rPr>
              <a:t>Un CV se compose de deux éléments :</a:t>
            </a:r>
            <a:endParaRPr b="0" lang="fr-FR" sz="2400" spc="-1" strike="noStrike">
              <a:latin typeface="Arial"/>
            </a:endParaRPr>
          </a:p>
          <a:p>
            <a:pPr algn="just">
              <a:lnSpc>
                <a:spcPct val="90000"/>
              </a:lnSpc>
              <a:spcBef>
                <a:spcPts val="1199"/>
              </a:spcBef>
              <a:spcAft>
                <a:spcPts val="201"/>
              </a:spcAft>
              <a:tabLst>
                <a:tab algn="l" pos="0"/>
              </a:tabLst>
            </a:pPr>
            <a:r>
              <a:rPr b="1" lang="fr-FR" sz="2400" spc="-1" strike="noStrike">
                <a:solidFill>
                  <a:srgbClr val="a5d028"/>
                </a:solidFill>
                <a:latin typeface="Franklin Gothic Book"/>
                <a:ea typeface="DejaVu Sans"/>
              </a:rPr>
              <a:t>Le « fond » </a:t>
            </a:r>
            <a:r>
              <a:rPr b="0" lang="fr-FR" sz="2400" spc="-1" strike="noStrike">
                <a:solidFill>
                  <a:srgbClr val="ffffff"/>
                </a:solidFill>
                <a:latin typeface="Franklin Gothic Book"/>
                <a:ea typeface="DejaVu Sans"/>
              </a:rPr>
              <a:t>- votre profil : votre âge, votre formation, vos expériences…</a:t>
            </a:r>
            <a:endParaRPr b="0" lang="fr-FR" sz="2400" spc="-1" strike="noStrike">
              <a:latin typeface="Arial"/>
            </a:endParaRPr>
          </a:p>
          <a:p>
            <a:pPr algn="just">
              <a:lnSpc>
                <a:spcPct val="90000"/>
              </a:lnSpc>
              <a:spcBef>
                <a:spcPts val="1199"/>
              </a:spcBef>
              <a:spcAft>
                <a:spcPts val="201"/>
              </a:spcAft>
              <a:tabLst>
                <a:tab algn="l" pos="0"/>
              </a:tabLst>
            </a:pPr>
            <a:r>
              <a:rPr b="1" lang="fr-FR" sz="2400" spc="-1" strike="noStrike">
                <a:solidFill>
                  <a:srgbClr val="a5d028"/>
                </a:solidFill>
                <a:latin typeface="Franklin Gothic Book"/>
                <a:ea typeface="DejaVu Sans"/>
              </a:rPr>
              <a:t>La « forme » -</a:t>
            </a:r>
            <a:r>
              <a:rPr b="0" lang="fr-FR" sz="2400" spc="-1" strike="noStrike">
                <a:solidFill>
                  <a:srgbClr val="ffffff"/>
                </a:solidFill>
                <a:latin typeface="Franklin Gothic Book"/>
                <a:ea typeface="DejaVu Sans"/>
              </a:rPr>
              <a:t> la façon dont vous présenterez ce profil (expression, présentation graphique, police…)</a:t>
            </a:r>
            <a:endParaRPr b="0" lang="fr-FR" sz="2400" spc="-1" strike="noStrike">
              <a:latin typeface="Arial"/>
            </a:endParaRPr>
          </a:p>
          <a:p>
            <a:pPr marL="182880" indent="-182160" algn="just">
              <a:lnSpc>
                <a:spcPct val="90000"/>
              </a:lnSpc>
              <a:spcBef>
                <a:spcPts val="1199"/>
              </a:spcBef>
              <a:spcAft>
                <a:spcPts val="201"/>
              </a:spcAft>
              <a:buClr>
                <a:srgbClr val="ffffff"/>
              </a:buClr>
              <a:buFont typeface="Wingdings" charset="2"/>
              <a:buChar char=""/>
              <a:tabLst>
                <a:tab algn="l" pos="0"/>
              </a:tabLst>
            </a:pPr>
            <a:r>
              <a:rPr b="0" lang="fr-FR" sz="2400" spc="-1" strike="noStrike">
                <a:solidFill>
                  <a:srgbClr val="ffffff"/>
                </a:solidFill>
                <a:latin typeface="Franklin Gothic Book"/>
                <a:ea typeface="DejaVu Sans"/>
              </a:rPr>
              <a:t>Le CV doit être image de marque, votre ambassadeur de votre sérieux, de votre application, de votre motivation. </a:t>
            </a:r>
            <a:endParaRPr b="0" lang="fr-FR" sz="2400" spc="-1" strike="noStrike">
              <a:latin typeface="Arial"/>
            </a:endParaRPr>
          </a:p>
          <a:p>
            <a:pPr marL="182880" indent="-182160" algn="just">
              <a:lnSpc>
                <a:spcPct val="90000"/>
              </a:lnSpc>
              <a:spcBef>
                <a:spcPts val="1199"/>
              </a:spcBef>
              <a:spcAft>
                <a:spcPts val="201"/>
              </a:spcAft>
              <a:buClr>
                <a:srgbClr val="ffffff"/>
              </a:buClr>
              <a:buFont typeface="Wingdings" charset="2"/>
              <a:buChar char=""/>
              <a:tabLst>
                <a:tab algn="l" pos="0"/>
              </a:tabLst>
            </a:pPr>
            <a:r>
              <a:rPr b="0" lang="fr-FR" sz="2400" spc="-1" strike="noStrike">
                <a:solidFill>
                  <a:srgbClr val="ffffff"/>
                </a:solidFill>
                <a:latin typeface="Franklin Gothic Book"/>
                <a:ea typeface="DejaVu Sans"/>
              </a:rPr>
              <a:t>C’est pour cela que sa présentation est très importante.</a:t>
            </a:r>
            <a:endParaRPr b="0" lang="fr-FR" sz="2400" spc="-1" strike="noStrike">
              <a:latin typeface="Arial"/>
            </a:endParaRPr>
          </a:p>
          <a:p>
            <a:pPr marL="182880" indent="-182160" algn="just">
              <a:lnSpc>
                <a:spcPct val="90000"/>
              </a:lnSpc>
              <a:spcBef>
                <a:spcPts val="1199"/>
              </a:spcBef>
              <a:spcAft>
                <a:spcPts val="201"/>
              </a:spcAft>
              <a:buClr>
                <a:srgbClr val="ffffff"/>
              </a:buClr>
              <a:buFont typeface="Wingdings" charset="2"/>
              <a:buChar char=""/>
              <a:tabLst>
                <a:tab algn="l" pos="0"/>
              </a:tabLst>
            </a:pPr>
            <a:r>
              <a:rPr b="0" lang="fr-FR" sz="2400" spc="-1" strike="noStrike">
                <a:solidFill>
                  <a:srgbClr val="ffffff"/>
                </a:solidFill>
                <a:latin typeface="Franklin Gothic Book"/>
                <a:ea typeface="DejaVu Sans"/>
              </a:rPr>
              <a:t>Le CV </a:t>
            </a:r>
            <a:r>
              <a:rPr b="0" lang="fr-FR" sz="2400" spc="-1" strike="noStrike" u="sng">
                <a:solidFill>
                  <a:srgbClr val="ffffff"/>
                </a:solidFill>
                <a:uFillTx/>
                <a:latin typeface="Franklin Gothic Book"/>
                <a:ea typeface="DejaVu Sans"/>
              </a:rPr>
              <a:t>n’est pas une biographie détaillée</a:t>
            </a:r>
            <a:r>
              <a:rPr b="0" lang="fr-FR" sz="2400" spc="-1" strike="noStrike">
                <a:solidFill>
                  <a:srgbClr val="ffffff"/>
                </a:solidFill>
                <a:latin typeface="Franklin Gothic Book"/>
                <a:ea typeface="DejaVu Sans"/>
              </a:rPr>
              <a:t>, il faut faire un tri rigoureux de votre cursus scolaire et universitaire ainsi que dans votre parcours professionnel, pour retenir </a:t>
            </a:r>
            <a:r>
              <a:rPr b="0" lang="fr-FR" sz="2400" spc="-1" strike="noStrike">
                <a:solidFill>
                  <a:srgbClr val="ffc000"/>
                </a:solidFill>
                <a:latin typeface="Franklin Gothic Book"/>
                <a:ea typeface="DejaVu Sans"/>
              </a:rPr>
              <a:t>les informations utiles </a:t>
            </a:r>
            <a:r>
              <a:rPr b="0" lang="fr-FR" sz="2400" spc="-1" strike="noStrike">
                <a:solidFill>
                  <a:srgbClr val="ffffff"/>
                </a:solidFill>
                <a:latin typeface="Franklin Gothic Book"/>
                <a:ea typeface="DejaVu Sans"/>
              </a:rPr>
              <a:t>au recruteur et</a:t>
            </a:r>
            <a:r>
              <a:rPr b="0" lang="fr-FR" sz="2400" spc="-1" strike="noStrike">
                <a:solidFill>
                  <a:srgbClr val="ffc000"/>
                </a:solidFill>
                <a:latin typeface="Franklin Gothic Book"/>
                <a:ea typeface="DejaVu Sans"/>
              </a:rPr>
              <a:t> positives </a:t>
            </a:r>
            <a:r>
              <a:rPr b="0" lang="fr-FR" sz="2400" spc="-1" strike="noStrike">
                <a:solidFill>
                  <a:srgbClr val="ffffff"/>
                </a:solidFill>
                <a:latin typeface="Franklin Gothic Book"/>
                <a:ea typeface="DejaVu Sans"/>
              </a:rPr>
              <a:t>pour vous.</a:t>
            </a:r>
            <a:endParaRPr b="0" lang="fr-FR" sz="2400" spc="-1" strike="noStrike">
              <a:latin typeface="Arial"/>
            </a:endParaRPr>
          </a:p>
          <a:p>
            <a:pPr>
              <a:lnSpc>
                <a:spcPct val="90000"/>
              </a:lnSpc>
              <a:spcBef>
                <a:spcPts val="1199"/>
              </a:spcBef>
              <a:spcAft>
                <a:spcPts val="201"/>
              </a:spcAft>
              <a:tabLst>
                <a:tab algn="l" pos="0"/>
              </a:tabLst>
            </a:pP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itre 1"/>
          <p:cNvSpPr/>
          <p:nvPr/>
        </p:nvSpPr>
        <p:spPr>
          <a:xfrm>
            <a:off x="1202760" y="284040"/>
            <a:ext cx="9783720" cy="1507680"/>
          </a:xfrm>
          <a:prstGeom prst="rect">
            <a:avLst/>
          </a:prstGeom>
          <a:noFill/>
          <a:ln w="0">
            <a:noFill/>
          </a:ln>
        </p:spPr>
        <p:style>
          <a:lnRef idx="0"/>
          <a:fillRef idx="0"/>
          <a:effectRef idx="0"/>
          <a:fontRef idx="minor"/>
        </p:style>
        <p:txBody>
          <a:bodyPr lIns="90000" rIns="90000" tIns="45000" bIns="45000" anchor="ctr">
            <a:noAutofit/>
          </a:bodyPr>
          <a:p>
            <a:pPr>
              <a:lnSpc>
                <a:spcPct val="85000"/>
              </a:lnSpc>
            </a:pPr>
            <a:r>
              <a:rPr b="0" lang="fr-FR" sz="4000" spc="-1" strike="noStrike" cap="all">
                <a:solidFill>
                  <a:srgbClr val="ffffff"/>
                </a:solidFill>
                <a:latin typeface="Franklin Gothic Medium"/>
                <a:ea typeface="DejaVu Sans"/>
              </a:rPr>
              <a:t>Mise en forme</a:t>
            </a:r>
            <a:endParaRPr b="0" lang="fr-FR" sz="4000" spc="-1" strike="noStrike">
              <a:latin typeface="Arial"/>
            </a:endParaRPr>
          </a:p>
        </p:txBody>
      </p:sp>
      <p:sp>
        <p:nvSpPr>
          <p:cNvPr id="169" name="Espace réservé du contenu 2"/>
          <p:cNvSpPr/>
          <p:nvPr/>
        </p:nvSpPr>
        <p:spPr>
          <a:xfrm>
            <a:off x="360360" y="2011680"/>
            <a:ext cx="11471400" cy="4561200"/>
          </a:xfrm>
          <a:prstGeom prst="rect">
            <a:avLst/>
          </a:prstGeom>
          <a:noFill/>
          <a:ln w="0">
            <a:noFill/>
          </a:ln>
        </p:spPr>
        <p:style>
          <a:lnRef idx="0"/>
          <a:fillRef idx="0"/>
          <a:effectRef idx="0"/>
          <a:fontRef idx="minor"/>
        </p:style>
        <p:txBody>
          <a:bodyPr lIns="90000" rIns="90000" tIns="45000" bIns="45000">
            <a:normAutofit/>
          </a:bodyPr>
          <a:p>
            <a:pPr marL="182880" indent="-182160" algn="just">
              <a:lnSpc>
                <a:spcPct val="90000"/>
              </a:lnSpc>
              <a:spcBef>
                <a:spcPts val="1199"/>
              </a:spcBef>
              <a:spcAft>
                <a:spcPts val="201"/>
              </a:spcAft>
              <a:buClr>
                <a:srgbClr val="ffffff"/>
              </a:buClr>
              <a:buFont typeface="Wingdings" charset="2"/>
              <a:buChar char=""/>
            </a:pPr>
            <a:r>
              <a:rPr b="0" lang="fr-FR" sz="2400" spc="-1" strike="noStrike">
                <a:solidFill>
                  <a:srgbClr val="ffffff"/>
                </a:solidFill>
                <a:latin typeface="Franklin Gothic Book"/>
                <a:ea typeface="DejaVu Sans"/>
              </a:rPr>
              <a:t> </a:t>
            </a:r>
            <a:r>
              <a:rPr b="0" lang="fr-FR" sz="2400" spc="-1" strike="noStrike">
                <a:solidFill>
                  <a:srgbClr val="ffffff"/>
                </a:solidFill>
                <a:latin typeface="Franklin Gothic Book"/>
                <a:ea typeface="DejaVu Sans"/>
              </a:rPr>
              <a:t>Votre CV doit être bien disposé sur une belle feuille de papier blanc de grammage 80 ou 90g, de format standard 21x29,7 cm (pas de papier chiffonné).</a:t>
            </a:r>
            <a:endParaRPr b="0" lang="fr-FR" sz="2400" spc="-1" strike="noStrike">
              <a:latin typeface="Arial"/>
            </a:endParaRPr>
          </a:p>
          <a:p>
            <a:pPr marL="182880" indent="-182160" algn="just">
              <a:lnSpc>
                <a:spcPct val="90000"/>
              </a:lnSpc>
              <a:spcBef>
                <a:spcPts val="1199"/>
              </a:spcBef>
              <a:spcAft>
                <a:spcPts val="201"/>
              </a:spcAft>
              <a:buClr>
                <a:srgbClr val="ffffff"/>
              </a:buClr>
              <a:buFont typeface="Wingdings" charset="2"/>
              <a:buChar char=""/>
            </a:pPr>
            <a:r>
              <a:rPr b="0" lang="fr-FR" sz="2400" spc="-1" strike="noStrike">
                <a:solidFill>
                  <a:srgbClr val="ffffff"/>
                </a:solidFill>
                <a:latin typeface="Franklin Gothic Book"/>
                <a:ea typeface="DejaVu Sans"/>
              </a:rPr>
              <a:t>Il faut être professionnel : La présentation doit être plutôt </a:t>
            </a:r>
            <a:r>
              <a:rPr b="1" lang="fr-FR" sz="2400" spc="-1" strike="noStrike">
                <a:solidFill>
                  <a:srgbClr val="ffffff"/>
                </a:solidFill>
                <a:latin typeface="Franklin Gothic Book"/>
                <a:ea typeface="DejaVu Sans"/>
              </a:rPr>
              <a:t>sobre et soignée</a:t>
            </a:r>
            <a:r>
              <a:rPr b="0" lang="fr-FR" sz="2400" spc="-1" strike="noStrike">
                <a:solidFill>
                  <a:srgbClr val="ffffff"/>
                </a:solidFill>
                <a:latin typeface="Franklin Gothic Book"/>
                <a:ea typeface="DejaVu Sans"/>
              </a:rPr>
              <a:t>. </a:t>
            </a:r>
            <a:endParaRPr b="0" lang="fr-FR" sz="2400" spc="-1" strike="noStrike">
              <a:latin typeface="Arial"/>
            </a:endParaRPr>
          </a:p>
          <a:p>
            <a:pPr marL="182880" indent="-182160" algn="just">
              <a:lnSpc>
                <a:spcPct val="90000"/>
              </a:lnSpc>
              <a:spcBef>
                <a:spcPts val="1199"/>
              </a:spcBef>
              <a:spcAft>
                <a:spcPts val="201"/>
              </a:spcAft>
              <a:buClr>
                <a:srgbClr val="ffffff"/>
              </a:buClr>
              <a:buFont typeface="Wingdings" charset="2"/>
              <a:buChar char=""/>
            </a:pPr>
            <a:r>
              <a:rPr b="0" lang="fr-FR" sz="2400" spc="-1" strike="noStrike">
                <a:solidFill>
                  <a:srgbClr val="ffffff"/>
                </a:solidFill>
                <a:latin typeface="Franklin Gothic Book"/>
                <a:ea typeface="DejaVu Sans"/>
              </a:rPr>
              <a:t>Il faut imprimer votre CV (et non photocopier). </a:t>
            </a:r>
            <a:endParaRPr b="0" lang="fr-FR" sz="2400" spc="-1" strike="noStrike">
              <a:latin typeface="Arial"/>
            </a:endParaRPr>
          </a:p>
          <a:p>
            <a:pPr marL="182880" indent="-182160" algn="just">
              <a:lnSpc>
                <a:spcPct val="90000"/>
              </a:lnSpc>
              <a:spcBef>
                <a:spcPts val="1199"/>
              </a:spcBef>
              <a:spcAft>
                <a:spcPts val="201"/>
              </a:spcAft>
              <a:buClr>
                <a:srgbClr val="ffffff"/>
              </a:buClr>
              <a:buFont typeface="Wingdings" charset="2"/>
              <a:buChar char=""/>
            </a:pPr>
            <a:r>
              <a:rPr b="0" lang="fr-FR" sz="2400" spc="-1" strike="noStrike">
                <a:solidFill>
                  <a:srgbClr val="ffffff"/>
                </a:solidFill>
                <a:latin typeface="Franklin Gothic Book"/>
                <a:ea typeface="DejaVu Sans"/>
              </a:rPr>
              <a:t>Il doit être composé d’une page</a:t>
            </a:r>
            <a:endParaRPr b="0" lang="fr-FR" sz="2400" spc="-1" strike="noStrike">
              <a:latin typeface="Arial"/>
            </a:endParaRPr>
          </a:p>
          <a:p>
            <a:pPr algn="just">
              <a:lnSpc>
                <a:spcPct val="90000"/>
              </a:lnSpc>
              <a:spcBef>
                <a:spcPts val="1199"/>
              </a:spcBef>
              <a:spcAft>
                <a:spcPts val="201"/>
              </a:spcAft>
            </a:pPr>
            <a:endParaRPr b="0" lang="fr-FR" sz="2400" spc="-1" strike="noStrike">
              <a:latin typeface="Arial"/>
            </a:endParaRPr>
          </a:p>
          <a:p>
            <a:pPr marL="182880" indent="-182160" algn="just">
              <a:lnSpc>
                <a:spcPct val="90000"/>
              </a:lnSpc>
              <a:spcBef>
                <a:spcPts val="1199"/>
              </a:spcBef>
              <a:spcAft>
                <a:spcPts val="201"/>
              </a:spcAft>
              <a:buClr>
                <a:srgbClr val="ffffff"/>
              </a:buClr>
              <a:buFont typeface="Wingdings" charset="2"/>
              <a:buChar char=""/>
            </a:pPr>
            <a:r>
              <a:rPr b="0" lang="fr-FR" sz="2400" spc="-1" strike="noStrike">
                <a:solidFill>
                  <a:srgbClr val="ffffff"/>
                </a:solidFill>
                <a:latin typeface="Franklin Gothic Book"/>
                <a:ea typeface="DejaVu Sans"/>
              </a:rPr>
              <a:t> </a:t>
            </a:r>
            <a:r>
              <a:rPr b="0" lang="fr-FR" sz="2400" spc="-1" strike="noStrike">
                <a:solidFill>
                  <a:srgbClr val="ffffff"/>
                </a:solidFill>
                <a:latin typeface="Franklin Gothic Book"/>
                <a:ea typeface="DejaVu Sans"/>
              </a:rPr>
              <a:t>Des logiciels utiles :</a:t>
            </a:r>
            <a:endParaRPr b="0" lang="fr-FR" sz="2400" spc="-1" strike="noStrike">
              <a:latin typeface="Arial"/>
            </a:endParaRPr>
          </a:p>
          <a:p>
            <a:pPr algn="just">
              <a:lnSpc>
                <a:spcPct val="90000"/>
              </a:lnSpc>
              <a:spcBef>
                <a:spcPts val="1199"/>
              </a:spcBef>
              <a:spcAft>
                <a:spcPts val="201"/>
              </a:spcAft>
              <a:tabLst>
                <a:tab algn="l" pos="0"/>
              </a:tabLst>
            </a:pPr>
            <a:r>
              <a:rPr b="0" lang="fr-FR" sz="2400" spc="-1" strike="noStrike">
                <a:solidFill>
                  <a:srgbClr val="ffffff"/>
                </a:solidFill>
                <a:latin typeface="Franklin Gothic Book"/>
                <a:ea typeface="DejaVu Sans"/>
              </a:rPr>
              <a:t>- Canva</a:t>
            </a:r>
            <a:endParaRPr b="0" lang="fr-FR" sz="2400" spc="-1" strike="noStrike">
              <a:latin typeface="Arial"/>
            </a:endParaRPr>
          </a:p>
          <a:p>
            <a:pPr algn="just">
              <a:lnSpc>
                <a:spcPct val="90000"/>
              </a:lnSpc>
              <a:spcBef>
                <a:spcPts val="1199"/>
              </a:spcBef>
              <a:spcAft>
                <a:spcPts val="201"/>
              </a:spcAft>
              <a:tabLst>
                <a:tab algn="l" pos="0"/>
              </a:tabLst>
            </a:pPr>
            <a:r>
              <a:rPr b="0" lang="fr-FR" sz="2400" spc="-1" strike="noStrike">
                <a:solidFill>
                  <a:srgbClr val="ffffff"/>
                </a:solidFill>
                <a:latin typeface="Franklin Gothic Book"/>
                <a:ea typeface="DejaVu Sans"/>
              </a:rPr>
              <a:t>- Modèles Word Office</a:t>
            </a:r>
            <a:endParaRPr b="0" lang="fr-FR" sz="2400" spc="-1" strike="noStrike">
              <a:latin typeface="Arial"/>
            </a:endParaRPr>
          </a:p>
          <a:p>
            <a:pPr>
              <a:lnSpc>
                <a:spcPct val="90000"/>
              </a:lnSpc>
              <a:spcBef>
                <a:spcPts val="1199"/>
              </a:spcBef>
              <a:spcAft>
                <a:spcPts val="201"/>
              </a:spcAft>
              <a:tabLst>
                <a:tab algn="l" pos="0"/>
              </a:tabLst>
            </a:pP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c2c2c"/>
        </a:solidFill>
      </p:bgPr>
    </p:bg>
    <p:spTree>
      <p:nvGrpSpPr>
        <p:cNvPr id="1" name=""/>
        <p:cNvGrpSpPr/>
        <p:nvPr/>
      </p:nvGrpSpPr>
      <p:grpSpPr>
        <a:xfrm>
          <a:off x="0" y="0"/>
          <a:ext cx="0" cy="0"/>
          <a:chOff x="0" y="0"/>
          <a:chExt cx="0" cy="0"/>
        </a:xfrm>
      </p:grpSpPr>
      <p:sp>
        <p:nvSpPr>
          <p:cNvPr id="129" name="Titre 1"/>
          <p:cNvSpPr/>
          <p:nvPr/>
        </p:nvSpPr>
        <p:spPr>
          <a:xfrm>
            <a:off x="1202760" y="284040"/>
            <a:ext cx="9783720" cy="1507680"/>
          </a:xfrm>
          <a:prstGeom prst="rect">
            <a:avLst/>
          </a:prstGeom>
          <a:noFill/>
          <a:ln w="0">
            <a:noFill/>
          </a:ln>
        </p:spPr>
        <p:style>
          <a:lnRef idx="0"/>
          <a:fillRef idx="0"/>
          <a:effectRef idx="0"/>
          <a:fontRef idx="minor"/>
        </p:style>
        <p:txBody>
          <a:bodyPr lIns="90000" rIns="90000" tIns="45000" bIns="45000" anchor="ctr">
            <a:normAutofit/>
          </a:bodyPr>
          <a:p>
            <a:pPr algn="ctr">
              <a:lnSpc>
                <a:spcPct val="85000"/>
              </a:lnSpc>
            </a:pPr>
            <a:r>
              <a:rPr b="0" lang="fr-FR" sz="4000" spc="-1" strike="noStrike" cap="all">
                <a:solidFill>
                  <a:srgbClr val="ffffff"/>
                </a:solidFill>
                <a:latin typeface="Franklin Gothic Medium"/>
                <a:ea typeface="DejaVu Sans"/>
              </a:rPr>
              <a:t>Le Curriculum vitae</a:t>
            </a:r>
            <a:endParaRPr b="0" lang="fr-FR" sz="4000" spc="-1" strike="noStrike">
              <a:latin typeface="Arial"/>
            </a:endParaRPr>
          </a:p>
        </p:txBody>
      </p:sp>
      <p:pic>
        <p:nvPicPr>
          <p:cNvPr id="130" name="Image 2" descr=""/>
          <p:cNvPicPr/>
          <p:nvPr/>
        </p:nvPicPr>
        <p:blipFill>
          <a:blip r:embed="rId1"/>
          <a:stretch/>
        </p:blipFill>
        <p:spPr>
          <a:xfrm>
            <a:off x="103680" y="1949760"/>
            <a:ext cx="3464640" cy="4902840"/>
          </a:xfrm>
          <a:prstGeom prst="rect">
            <a:avLst/>
          </a:prstGeom>
          <a:ln w="0">
            <a:noFill/>
          </a:ln>
        </p:spPr>
      </p:pic>
      <p:pic>
        <p:nvPicPr>
          <p:cNvPr id="131" name="Image 3" descr=""/>
          <p:cNvPicPr/>
          <p:nvPr/>
        </p:nvPicPr>
        <p:blipFill>
          <a:blip r:embed="rId2"/>
          <a:stretch/>
        </p:blipFill>
        <p:spPr>
          <a:xfrm>
            <a:off x="8621280" y="1949760"/>
            <a:ext cx="3467160" cy="4907160"/>
          </a:xfrm>
          <a:prstGeom prst="rect">
            <a:avLst/>
          </a:prstGeom>
          <a:ln w="0">
            <a:noFill/>
          </a:ln>
        </p:spPr>
      </p:pic>
      <p:sp>
        <p:nvSpPr>
          <p:cNvPr id="132" name="ZoneTexte 5"/>
          <p:cNvSpPr/>
          <p:nvPr/>
        </p:nvSpPr>
        <p:spPr>
          <a:xfrm>
            <a:off x="3740760" y="2064240"/>
            <a:ext cx="4779000" cy="4514760"/>
          </a:xfrm>
          <a:prstGeom prst="rect">
            <a:avLst/>
          </a:prstGeom>
          <a:solidFill>
            <a:srgbClr val="ffffff"/>
          </a:solidFill>
          <a:ln>
            <a:solidFill>
              <a:srgbClr val="a5d028"/>
            </a:solidFill>
            <a:round/>
          </a:ln>
        </p:spPr>
        <p:style>
          <a:lnRef idx="2">
            <a:schemeClr val="accent2"/>
          </a:lnRef>
          <a:fillRef idx="1">
            <a:schemeClr val="lt1"/>
          </a:fillRef>
          <a:effectRef idx="0">
            <a:schemeClr val="accent2"/>
          </a:effectRef>
          <a:fontRef idx="minor"/>
        </p:style>
        <p:txBody>
          <a:bodyPr lIns="90000" rIns="90000" tIns="45000" bIns="45000">
            <a:spAutoFit/>
          </a:bodyPr>
          <a:p>
            <a:pPr marL="365040" indent="-254880">
              <a:lnSpc>
                <a:spcPct val="100000"/>
              </a:lnSpc>
              <a:spcBef>
                <a:spcPts val="300"/>
              </a:spcBef>
              <a:buClr>
                <a:srgbClr val="a04da3"/>
              </a:buClr>
              <a:buFont typeface="Georgia"/>
              <a:buChar char="•"/>
            </a:pPr>
            <a:r>
              <a:rPr b="0" lang="fr-FR" sz="3200" spc="-1" strike="noStrike">
                <a:solidFill>
                  <a:srgbClr val="000000"/>
                </a:solidFill>
                <a:latin typeface="Franklin Gothic Medium"/>
                <a:ea typeface="DejaVu Sans"/>
              </a:rPr>
              <a:t>Le CV est un élément clé de vos démarches dans la recherche d’un emploi ou d’un stage en entreprise.</a:t>
            </a:r>
            <a:endParaRPr b="0" lang="fr-FR" sz="3200" spc="-1" strike="noStrike">
              <a:latin typeface="Arial"/>
            </a:endParaRPr>
          </a:p>
          <a:p>
            <a:pPr marL="365040" indent="-254880">
              <a:lnSpc>
                <a:spcPct val="100000"/>
              </a:lnSpc>
              <a:spcBef>
                <a:spcPts val="300"/>
              </a:spcBef>
              <a:buClr>
                <a:srgbClr val="a04da3"/>
              </a:buClr>
              <a:buFont typeface="Georgia"/>
              <a:buChar char="•"/>
            </a:pPr>
            <a:r>
              <a:rPr b="0" lang="fr-FR" sz="3200" spc="-1" strike="noStrike">
                <a:solidFill>
                  <a:srgbClr val="000000"/>
                </a:solidFill>
                <a:latin typeface="Franklin Gothic Medium"/>
                <a:ea typeface="DejaVu Sans"/>
              </a:rPr>
              <a:t>Le recruteur aura un aperçu des </a:t>
            </a:r>
            <a:r>
              <a:rPr b="0" lang="fr-FR" sz="3200" spc="-1" strike="noStrike">
                <a:solidFill>
                  <a:srgbClr val="ffc000"/>
                </a:solidFill>
                <a:latin typeface="Franklin Gothic Medium"/>
                <a:ea typeface="DejaVu Sans"/>
              </a:rPr>
              <a:t>compétences</a:t>
            </a:r>
            <a:r>
              <a:rPr b="0" lang="fr-FR" sz="3200" spc="-1" strike="noStrike">
                <a:solidFill>
                  <a:srgbClr val="000000"/>
                </a:solidFill>
                <a:latin typeface="Franklin Gothic Medium"/>
                <a:ea typeface="DejaVu Sans"/>
              </a:rPr>
              <a:t> et des </a:t>
            </a:r>
            <a:r>
              <a:rPr b="0" lang="fr-FR" sz="3200" spc="-1" strike="noStrike">
                <a:solidFill>
                  <a:srgbClr val="47bfcd"/>
                </a:solidFill>
                <a:latin typeface="Franklin Gothic Medium"/>
                <a:ea typeface="DejaVu Sans"/>
              </a:rPr>
              <a:t>qualités</a:t>
            </a:r>
            <a:r>
              <a:rPr b="0" lang="fr-FR" sz="3200" spc="-1" strike="noStrike">
                <a:solidFill>
                  <a:srgbClr val="000000"/>
                </a:solidFill>
                <a:latin typeface="Franklin Gothic Medium"/>
                <a:ea typeface="DejaVu Sans"/>
              </a:rPr>
              <a:t> d’un candidat</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itre 1"/>
          <p:cNvSpPr/>
          <p:nvPr/>
        </p:nvSpPr>
        <p:spPr>
          <a:xfrm>
            <a:off x="1202760" y="284040"/>
            <a:ext cx="9783720" cy="1507680"/>
          </a:xfrm>
          <a:prstGeom prst="rect">
            <a:avLst/>
          </a:prstGeom>
          <a:noFill/>
          <a:ln w="0">
            <a:noFill/>
          </a:ln>
        </p:spPr>
        <p:style>
          <a:lnRef idx="0"/>
          <a:fillRef idx="0"/>
          <a:effectRef idx="0"/>
          <a:fontRef idx="minor"/>
        </p:style>
        <p:txBody>
          <a:bodyPr lIns="90000" rIns="90000" tIns="45000" bIns="45000" anchor="ctr">
            <a:noAutofit/>
          </a:bodyPr>
          <a:p>
            <a:pPr>
              <a:lnSpc>
                <a:spcPct val="85000"/>
              </a:lnSpc>
            </a:pPr>
            <a:r>
              <a:rPr b="0" lang="fr-FR" sz="4000" spc="-1" strike="noStrike" cap="all">
                <a:solidFill>
                  <a:srgbClr val="ffffff"/>
                </a:solidFill>
                <a:latin typeface="Franklin Gothic Medium"/>
                <a:ea typeface="DejaVu Sans"/>
              </a:rPr>
              <a:t>Règles d’or : le CV doit être…</a:t>
            </a:r>
            <a:endParaRPr b="0" lang="fr-FR" sz="4000" spc="-1" strike="noStrike">
              <a:latin typeface="Arial"/>
            </a:endParaRPr>
          </a:p>
        </p:txBody>
      </p:sp>
      <p:sp>
        <p:nvSpPr>
          <p:cNvPr id="134" name="Espace réservé du contenu 2"/>
          <p:cNvSpPr/>
          <p:nvPr/>
        </p:nvSpPr>
        <p:spPr>
          <a:xfrm>
            <a:off x="1202760" y="2011680"/>
            <a:ext cx="9783720" cy="4205160"/>
          </a:xfrm>
          <a:prstGeom prst="rect">
            <a:avLst/>
          </a:prstGeom>
          <a:noFill/>
          <a:ln w="0">
            <a:noFill/>
          </a:ln>
        </p:spPr>
        <p:style>
          <a:lnRef idx="0"/>
          <a:fillRef idx="0"/>
          <a:effectRef idx="0"/>
          <a:fontRef idx="minor"/>
        </p:style>
        <p:txBody>
          <a:bodyPr lIns="90000" rIns="90000" tIns="45000" bIns="45000">
            <a:normAutofit fontScale="57000"/>
          </a:bodyPr>
          <a:p>
            <a:pPr marL="182880" indent="-182160">
              <a:lnSpc>
                <a:spcPct val="90000"/>
              </a:lnSpc>
              <a:spcBef>
                <a:spcPts val="1199"/>
              </a:spcBef>
              <a:spcAft>
                <a:spcPts val="201"/>
              </a:spcAft>
              <a:buClr>
                <a:srgbClr val="ffffff"/>
              </a:buClr>
              <a:buFont typeface="Wingdings" charset="2"/>
              <a:buChar char=""/>
            </a:pPr>
            <a:r>
              <a:rPr b="1" lang="fr-FR" sz="4400" spc="-1" strike="noStrike" u="sng">
                <a:solidFill>
                  <a:srgbClr val="ffffff"/>
                </a:solidFill>
                <a:uFillTx/>
                <a:latin typeface="Franklin Gothic Book"/>
                <a:ea typeface="DejaVu Sans"/>
              </a:rPr>
              <a:t>Clair</a:t>
            </a:r>
            <a:r>
              <a:rPr b="0" lang="fr-FR" sz="4400" spc="-1" strike="noStrike">
                <a:solidFill>
                  <a:srgbClr val="ffffff"/>
                </a:solidFill>
                <a:latin typeface="Franklin Gothic Book"/>
                <a:ea typeface="DejaVu Sans"/>
              </a:rPr>
              <a:t>, d’une présentation aérée</a:t>
            </a:r>
            <a:endParaRPr b="0" lang="fr-FR" sz="4400" spc="-1" strike="noStrike">
              <a:latin typeface="Arial"/>
            </a:endParaRPr>
          </a:p>
          <a:p>
            <a:pPr marL="182880" indent="-182160">
              <a:lnSpc>
                <a:spcPct val="90000"/>
              </a:lnSpc>
              <a:spcBef>
                <a:spcPts val="1199"/>
              </a:spcBef>
              <a:spcAft>
                <a:spcPts val="201"/>
              </a:spcAft>
              <a:buClr>
                <a:srgbClr val="ffffff"/>
              </a:buClr>
              <a:buFont typeface="Wingdings" charset="2"/>
              <a:buChar char=""/>
            </a:pPr>
            <a:r>
              <a:rPr b="1" lang="fr-FR" sz="4400" spc="-1" strike="noStrike" u="sng">
                <a:solidFill>
                  <a:srgbClr val="ffffff"/>
                </a:solidFill>
                <a:uFillTx/>
                <a:latin typeface="Franklin Gothic Book"/>
                <a:ea typeface="DejaVu Sans"/>
              </a:rPr>
              <a:t>Concis</a:t>
            </a:r>
            <a:r>
              <a:rPr b="0" lang="fr-FR" sz="4400" spc="-1" strike="noStrike">
                <a:solidFill>
                  <a:srgbClr val="ffffff"/>
                </a:solidFill>
                <a:latin typeface="Franklin Gothic Book"/>
                <a:ea typeface="DejaVu Sans"/>
              </a:rPr>
              <a:t>, sans informations inutiles,</a:t>
            </a:r>
            <a:endParaRPr b="0" lang="fr-FR" sz="4400" spc="-1" strike="noStrike">
              <a:latin typeface="Arial"/>
            </a:endParaRPr>
          </a:p>
          <a:p>
            <a:pPr marL="182880" indent="-182160">
              <a:lnSpc>
                <a:spcPct val="90000"/>
              </a:lnSpc>
              <a:spcBef>
                <a:spcPts val="1199"/>
              </a:spcBef>
              <a:spcAft>
                <a:spcPts val="201"/>
              </a:spcAft>
              <a:buClr>
                <a:srgbClr val="ffffff"/>
              </a:buClr>
              <a:buFont typeface="Wingdings" charset="2"/>
              <a:buChar char=""/>
            </a:pPr>
            <a:r>
              <a:rPr b="1" lang="fr-FR" sz="4400" spc="-1" strike="noStrike" u="sng">
                <a:solidFill>
                  <a:srgbClr val="ffffff"/>
                </a:solidFill>
                <a:uFillTx/>
                <a:latin typeface="Franklin Gothic Book"/>
                <a:ea typeface="DejaVu Sans"/>
              </a:rPr>
              <a:t>Complet</a:t>
            </a:r>
            <a:r>
              <a:rPr b="0" lang="fr-FR" sz="4400" spc="-1" strike="noStrike">
                <a:solidFill>
                  <a:srgbClr val="ffffff"/>
                </a:solidFill>
                <a:latin typeface="Franklin Gothic Book"/>
                <a:ea typeface="DejaVu Sans"/>
              </a:rPr>
              <a:t>, relatant l’essentiel du parcours</a:t>
            </a:r>
            <a:endParaRPr b="0" lang="fr-FR" sz="4400" spc="-1" strike="noStrike">
              <a:latin typeface="Arial"/>
            </a:endParaRPr>
          </a:p>
          <a:p>
            <a:pPr marL="182880" indent="-182160">
              <a:lnSpc>
                <a:spcPct val="90000"/>
              </a:lnSpc>
              <a:spcBef>
                <a:spcPts val="1199"/>
              </a:spcBef>
              <a:spcAft>
                <a:spcPts val="201"/>
              </a:spcAft>
              <a:buClr>
                <a:srgbClr val="ffffff"/>
              </a:buClr>
              <a:buFont typeface="Wingdings" charset="2"/>
              <a:buChar char=""/>
            </a:pPr>
            <a:r>
              <a:rPr b="1" lang="fr-FR" sz="4400" spc="-1" strike="noStrike" u="sng">
                <a:solidFill>
                  <a:srgbClr val="ffffff"/>
                </a:solidFill>
                <a:uFillTx/>
                <a:latin typeface="Franklin Gothic Book"/>
                <a:ea typeface="DejaVu Sans"/>
              </a:rPr>
              <a:t>Ciblé</a:t>
            </a:r>
            <a:r>
              <a:rPr b="0" lang="fr-FR" sz="4400" spc="-1" strike="noStrike">
                <a:solidFill>
                  <a:srgbClr val="ffffff"/>
                </a:solidFill>
                <a:latin typeface="Franklin Gothic Book"/>
                <a:ea typeface="DejaVu Sans"/>
              </a:rPr>
              <a:t>, adapté à l’entreprise destinataire.</a:t>
            </a:r>
            <a:endParaRPr b="0" lang="fr-FR" sz="4400" spc="-1" strike="noStrike">
              <a:latin typeface="Arial"/>
            </a:endParaRPr>
          </a:p>
          <a:p>
            <a:pPr marL="182880" indent="-182160">
              <a:lnSpc>
                <a:spcPct val="90000"/>
              </a:lnSpc>
              <a:spcBef>
                <a:spcPts val="1199"/>
              </a:spcBef>
              <a:spcAft>
                <a:spcPts val="201"/>
              </a:spcAft>
              <a:buClr>
                <a:srgbClr val="ffffff"/>
              </a:buClr>
              <a:buFont typeface="Wingdings" charset="2"/>
              <a:buChar char=""/>
            </a:pPr>
            <a:r>
              <a:rPr b="0" lang="fr-FR" sz="4400" spc="-1" strike="noStrike">
                <a:solidFill>
                  <a:srgbClr val="ffffff"/>
                </a:solidFill>
                <a:latin typeface="Franklin Gothic Book"/>
                <a:ea typeface="DejaVu Sans"/>
              </a:rPr>
              <a:t>Le texte du CV doit être bref et percutant</a:t>
            </a:r>
            <a:endParaRPr b="0" lang="fr-FR" sz="4400" spc="-1" strike="noStrike">
              <a:latin typeface="Arial"/>
            </a:endParaRPr>
          </a:p>
          <a:p>
            <a:pPr>
              <a:lnSpc>
                <a:spcPct val="90000"/>
              </a:lnSpc>
              <a:spcBef>
                <a:spcPts val="1199"/>
              </a:spcBef>
              <a:spcAft>
                <a:spcPts val="201"/>
              </a:spcAft>
              <a:tabLst>
                <a:tab algn="l" pos="0"/>
              </a:tabLst>
            </a:pPr>
            <a:endParaRPr b="0" lang="fr-FR" sz="4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606060"/>
        </a:solidFill>
      </p:bgPr>
    </p:bg>
    <p:spTree>
      <p:nvGrpSpPr>
        <p:cNvPr id="1" name=""/>
        <p:cNvGrpSpPr/>
        <p:nvPr/>
      </p:nvGrpSpPr>
      <p:grpSpPr>
        <a:xfrm>
          <a:off x="0" y="0"/>
          <a:ext cx="0" cy="0"/>
          <a:chOff x="0" y="0"/>
          <a:chExt cx="0" cy="0"/>
        </a:xfrm>
      </p:grpSpPr>
      <p:sp>
        <p:nvSpPr>
          <p:cNvPr id="135" name="Rectangle 6"/>
          <p:cNvSpPr/>
          <p:nvPr/>
        </p:nvSpPr>
        <p:spPr>
          <a:xfrm>
            <a:off x="360" y="176040"/>
            <a:ext cx="12188880" cy="653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pic>
        <p:nvPicPr>
          <p:cNvPr id="136" name="Image 1" descr=""/>
          <p:cNvPicPr/>
          <p:nvPr/>
        </p:nvPicPr>
        <p:blipFill>
          <a:blip r:embed="rId1"/>
          <a:stretch/>
        </p:blipFill>
        <p:spPr>
          <a:xfrm>
            <a:off x="3685680" y="46440"/>
            <a:ext cx="4810320" cy="67989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Titre 1"/>
          <p:cNvSpPr/>
          <p:nvPr/>
        </p:nvSpPr>
        <p:spPr>
          <a:xfrm>
            <a:off x="1202760" y="284040"/>
            <a:ext cx="9783720" cy="1507680"/>
          </a:xfrm>
          <a:prstGeom prst="rect">
            <a:avLst/>
          </a:prstGeom>
          <a:noFill/>
          <a:ln w="0">
            <a:noFill/>
          </a:ln>
        </p:spPr>
        <p:style>
          <a:lnRef idx="0"/>
          <a:fillRef idx="0"/>
          <a:effectRef idx="0"/>
          <a:fontRef idx="minor"/>
        </p:style>
        <p:txBody>
          <a:bodyPr lIns="90000" rIns="90000" tIns="45000" bIns="45000" anchor="ctr">
            <a:noAutofit/>
          </a:bodyPr>
          <a:p>
            <a:pPr>
              <a:lnSpc>
                <a:spcPct val="85000"/>
              </a:lnSpc>
            </a:pPr>
            <a:r>
              <a:rPr b="0" lang="fr-FR" sz="4000" spc="-1" strike="noStrike" cap="all">
                <a:solidFill>
                  <a:srgbClr val="ffffff"/>
                </a:solidFill>
                <a:latin typeface="Franklin Gothic Medium"/>
                <a:ea typeface="DejaVu Sans"/>
              </a:rPr>
              <a:t>Les rubriques</a:t>
            </a:r>
            <a:endParaRPr b="0" lang="fr-FR" sz="4000" spc="-1" strike="noStrike">
              <a:latin typeface="Arial"/>
            </a:endParaRPr>
          </a:p>
        </p:txBody>
      </p:sp>
      <p:graphicFrame>
        <p:nvGraphicFramePr>
          <p:cNvPr id="138" name="Tableau 4"/>
          <p:cNvGraphicFramePr/>
          <p:nvPr/>
        </p:nvGraphicFramePr>
        <p:xfrm>
          <a:off x="443520" y="2011320"/>
          <a:ext cx="11264040" cy="4610160"/>
        </p:xfrm>
        <a:graphic>
          <a:graphicData uri="http://schemas.openxmlformats.org/drawingml/2006/table">
            <a:tbl>
              <a:tblPr/>
              <a:tblGrid>
                <a:gridCol w="5632200"/>
                <a:gridCol w="5632200"/>
              </a:tblGrid>
              <a:tr h="736560">
                <a:tc>
                  <a:txBody>
                    <a:bodyPr>
                      <a:noAutofit/>
                    </a:bodyPr>
                    <a:p>
                      <a:pPr algn="ctr">
                        <a:lnSpc>
                          <a:spcPct val="100000"/>
                        </a:lnSpc>
                      </a:pPr>
                      <a:r>
                        <a:rPr b="1" lang="fr-FR" sz="3600" spc="-1" strike="noStrike">
                          <a:solidFill>
                            <a:srgbClr val="ffffff"/>
                          </a:solidFill>
                          <a:latin typeface="Franklin Gothic Book"/>
                        </a:rPr>
                        <a:t>INDISPENSABLES</a:t>
                      </a:r>
                      <a:endParaRPr b="0" lang="fr-FR" sz="36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7bfcd"/>
                    </a:solidFill>
                  </a:tcPr>
                </a:tc>
                <a:tc>
                  <a:txBody>
                    <a:bodyPr>
                      <a:noAutofit/>
                    </a:bodyPr>
                    <a:p>
                      <a:pPr algn="ctr">
                        <a:lnSpc>
                          <a:spcPct val="100000"/>
                        </a:lnSpc>
                      </a:pPr>
                      <a:r>
                        <a:rPr b="1" lang="fr-FR" sz="3600" spc="-1" strike="noStrike">
                          <a:solidFill>
                            <a:srgbClr val="ffffff"/>
                          </a:solidFill>
                          <a:latin typeface="Franklin Gothic Book"/>
                        </a:rPr>
                        <a:t>FACULTATIVES</a:t>
                      </a:r>
                      <a:endParaRPr b="0" lang="fr-FR" sz="36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7bfcd"/>
                    </a:solidFill>
                  </a:tcPr>
                </a:tc>
              </a:tr>
              <a:tr h="3873960">
                <a:tc>
                  <a:txBody>
                    <a:bodyPr>
                      <a:noAutofit/>
                    </a:bodyPr>
                    <a:p>
                      <a:pPr marL="571680" indent="-570960">
                        <a:lnSpc>
                          <a:spcPct val="80000"/>
                        </a:lnSpc>
                        <a:buClr>
                          <a:srgbClr val="2c2c2c"/>
                        </a:buClr>
                        <a:buFont typeface="Arial"/>
                        <a:buChar char="•"/>
                      </a:pPr>
                      <a:r>
                        <a:rPr b="0" lang="fr-FR" sz="3600" spc="-1" strike="noStrike">
                          <a:solidFill>
                            <a:srgbClr val="2c2c2c"/>
                          </a:solidFill>
                          <a:latin typeface="Franklin Gothic Book"/>
                        </a:rPr>
                        <a:t>L’état civil</a:t>
                      </a:r>
                      <a:endParaRPr b="0" lang="fr-FR" sz="3600" spc="-1" strike="noStrike">
                        <a:latin typeface="Arial"/>
                      </a:endParaRPr>
                    </a:p>
                    <a:p>
                      <a:pPr>
                        <a:lnSpc>
                          <a:spcPct val="80000"/>
                        </a:lnSpc>
                      </a:pPr>
                      <a:endParaRPr b="0" lang="fr-FR" sz="3600" spc="-1" strike="noStrike">
                        <a:latin typeface="Arial"/>
                      </a:endParaRPr>
                    </a:p>
                    <a:p>
                      <a:pPr marL="571680" indent="-570960">
                        <a:lnSpc>
                          <a:spcPct val="80000"/>
                        </a:lnSpc>
                        <a:buClr>
                          <a:srgbClr val="2c2c2c"/>
                        </a:buClr>
                        <a:buFont typeface="Arial"/>
                        <a:buChar char="•"/>
                      </a:pPr>
                      <a:r>
                        <a:rPr b="0" lang="fr-FR" sz="3600" spc="-1" strike="noStrike">
                          <a:solidFill>
                            <a:srgbClr val="2c2c2c"/>
                          </a:solidFill>
                          <a:latin typeface="Franklin Gothic Book"/>
                        </a:rPr>
                        <a:t>La formation</a:t>
                      </a:r>
                      <a:endParaRPr b="0" lang="fr-FR" sz="3600" spc="-1" strike="noStrike">
                        <a:latin typeface="Arial"/>
                      </a:endParaRPr>
                    </a:p>
                    <a:p>
                      <a:pPr>
                        <a:lnSpc>
                          <a:spcPct val="80000"/>
                        </a:lnSpc>
                      </a:pPr>
                      <a:endParaRPr b="0" lang="fr-FR" sz="3600" spc="-1" strike="noStrike">
                        <a:latin typeface="Arial"/>
                      </a:endParaRPr>
                    </a:p>
                    <a:p>
                      <a:pPr marL="571680" indent="-570960">
                        <a:lnSpc>
                          <a:spcPct val="80000"/>
                        </a:lnSpc>
                        <a:buClr>
                          <a:srgbClr val="2c2c2c"/>
                        </a:buClr>
                        <a:buFont typeface="Arial"/>
                        <a:buChar char="•"/>
                      </a:pPr>
                      <a:r>
                        <a:rPr b="0" lang="fr-FR" sz="3600" spc="-1" strike="noStrike">
                          <a:solidFill>
                            <a:srgbClr val="2c2c2c"/>
                          </a:solidFill>
                          <a:latin typeface="Franklin Gothic Book"/>
                        </a:rPr>
                        <a:t>L’expérience professionnelle</a:t>
                      </a:r>
                      <a:endParaRPr b="0" lang="fr-FR" sz="3600" spc="-1" strike="noStrike">
                        <a:latin typeface="Arial"/>
                      </a:endParaRPr>
                    </a:p>
                    <a:p>
                      <a:pPr>
                        <a:lnSpc>
                          <a:spcPct val="80000"/>
                        </a:lnSpc>
                      </a:pPr>
                      <a:r>
                        <a:rPr b="0" lang="fr-FR" sz="3600" spc="-1" strike="noStrike">
                          <a:solidFill>
                            <a:srgbClr val="2c2c2c"/>
                          </a:solidFill>
                          <a:latin typeface="Franklin Gothic Book"/>
                        </a:rPr>
                        <a:t>     </a:t>
                      </a:r>
                      <a:r>
                        <a:rPr b="0" lang="fr-FR" sz="3600" spc="-1" strike="noStrike">
                          <a:solidFill>
                            <a:srgbClr val="2c2c2c"/>
                          </a:solidFill>
                          <a:latin typeface="Franklin Gothic Book"/>
                        </a:rPr>
                        <a:t>Les stages</a:t>
                      </a:r>
                      <a:endParaRPr b="0" lang="fr-FR" sz="3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e8ec"/>
                    </a:solidFill>
                  </a:tcPr>
                </a:tc>
                <a:tc>
                  <a:txBody>
                    <a:bodyPr>
                      <a:noAutofit/>
                    </a:bodyPr>
                    <a:p>
                      <a:pPr marL="571680" indent="-570960">
                        <a:lnSpc>
                          <a:spcPct val="80000"/>
                        </a:lnSpc>
                        <a:buClr>
                          <a:srgbClr val="2c2c2c"/>
                        </a:buClr>
                        <a:buFont typeface="Arial"/>
                        <a:buChar char="•"/>
                      </a:pPr>
                      <a:r>
                        <a:rPr b="0" lang="fr-FR" sz="3600" spc="-1" strike="noStrike">
                          <a:solidFill>
                            <a:srgbClr val="2c2c2c"/>
                          </a:solidFill>
                          <a:latin typeface="Franklin Gothic Book"/>
                        </a:rPr>
                        <a:t>La photo</a:t>
                      </a:r>
                      <a:endParaRPr b="0" lang="fr-FR" sz="3600" spc="-1" strike="noStrike">
                        <a:latin typeface="Arial"/>
                      </a:endParaRPr>
                    </a:p>
                    <a:p>
                      <a:pPr marL="571680" indent="-570960">
                        <a:lnSpc>
                          <a:spcPct val="80000"/>
                        </a:lnSpc>
                        <a:buClr>
                          <a:srgbClr val="2c2c2c"/>
                        </a:buClr>
                        <a:buFont typeface="Arial"/>
                        <a:buChar char="•"/>
                      </a:pPr>
                      <a:r>
                        <a:rPr b="0" lang="fr-FR" sz="3600" spc="-1" strike="noStrike">
                          <a:solidFill>
                            <a:srgbClr val="2c2c2c"/>
                          </a:solidFill>
                          <a:latin typeface="Franklin Gothic Book"/>
                        </a:rPr>
                        <a:t>L’accroche</a:t>
                      </a:r>
                      <a:endParaRPr b="0" lang="fr-FR" sz="3600" spc="-1" strike="noStrike">
                        <a:latin typeface="Arial"/>
                      </a:endParaRPr>
                    </a:p>
                    <a:p>
                      <a:pPr marL="571680" indent="-570960">
                        <a:lnSpc>
                          <a:spcPct val="80000"/>
                        </a:lnSpc>
                        <a:buClr>
                          <a:srgbClr val="2c2c2c"/>
                        </a:buClr>
                        <a:buFont typeface="Arial"/>
                        <a:buChar char="•"/>
                      </a:pPr>
                      <a:r>
                        <a:rPr b="0" lang="fr-FR" sz="3600" spc="-1" strike="noStrike">
                          <a:solidFill>
                            <a:srgbClr val="2c2c2c"/>
                          </a:solidFill>
                          <a:latin typeface="Franklin Gothic Book"/>
                        </a:rPr>
                        <a:t>Les connaissances en langues étrangères et en informatique</a:t>
                      </a:r>
                      <a:endParaRPr b="0" lang="fr-FR" sz="3600" spc="-1" strike="noStrike">
                        <a:latin typeface="Arial"/>
                      </a:endParaRPr>
                    </a:p>
                    <a:p>
                      <a:pPr marL="571680" indent="-570960">
                        <a:lnSpc>
                          <a:spcPct val="80000"/>
                        </a:lnSpc>
                        <a:buClr>
                          <a:srgbClr val="2c2c2c"/>
                        </a:buClr>
                        <a:buFont typeface="Arial"/>
                        <a:buChar char="•"/>
                      </a:pPr>
                      <a:r>
                        <a:rPr b="0" lang="fr-FR" sz="3600" spc="-1" strike="noStrike">
                          <a:solidFill>
                            <a:srgbClr val="2c2c2c"/>
                          </a:solidFill>
                          <a:latin typeface="Franklin Gothic Book"/>
                        </a:rPr>
                        <a:t>Les activités extra-professionnelles</a:t>
                      </a:r>
                      <a:endParaRPr b="0" lang="fr-FR" sz="3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e8ec"/>
                    </a:solidFill>
                  </a:tcPr>
                </a:tc>
              </a:tr>
            </a:tbl>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itre 1"/>
          <p:cNvSpPr/>
          <p:nvPr/>
        </p:nvSpPr>
        <p:spPr>
          <a:xfrm>
            <a:off x="1202760" y="284040"/>
            <a:ext cx="9783720" cy="1507680"/>
          </a:xfrm>
          <a:prstGeom prst="rect">
            <a:avLst/>
          </a:prstGeom>
          <a:noFill/>
          <a:ln w="0">
            <a:noFill/>
          </a:ln>
        </p:spPr>
        <p:style>
          <a:lnRef idx="0"/>
          <a:fillRef idx="0"/>
          <a:effectRef idx="0"/>
          <a:fontRef idx="minor"/>
        </p:style>
        <p:txBody>
          <a:bodyPr lIns="90000" rIns="90000" tIns="45000" bIns="45000" anchor="ctr">
            <a:noAutofit/>
          </a:bodyPr>
          <a:p>
            <a:pPr>
              <a:lnSpc>
                <a:spcPct val="85000"/>
              </a:lnSpc>
            </a:pPr>
            <a:r>
              <a:rPr b="0" lang="fr-FR" sz="4000" spc="-1" strike="noStrike" cap="all">
                <a:solidFill>
                  <a:srgbClr val="ffffff"/>
                </a:solidFill>
                <a:latin typeface="Franklin Gothic Medium"/>
                <a:ea typeface="DejaVu Sans"/>
              </a:rPr>
              <a:t>Rubrique 1 : L’Etat CIVIL</a:t>
            </a:r>
            <a:endParaRPr b="0" lang="fr-FR" sz="4000" spc="-1" strike="noStrike">
              <a:latin typeface="Arial"/>
            </a:endParaRPr>
          </a:p>
        </p:txBody>
      </p:sp>
      <p:sp>
        <p:nvSpPr>
          <p:cNvPr id="140" name="Espace réservé du contenu 2"/>
          <p:cNvSpPr/>
          <p:nvPr/>
        </p:nvSpPr>
        <p:spPr>
          <a:xfrm>
            <a:off x="166320" y="2011680"/>
            <a:ext cx="5249160" cy="4720680"/>
          </a:xfrm>
          <a:prstGeom prst="rect">
            <a:avLst/>
          </a:prstGeom>
          <a:noFill/>
          <a:ln w="0">
            <a:noFill/>
          </a:ln>
        </p:spPr>
        <p:style>
          <a:lnRef idx="0"/>
          <a:fillRef idx="0"/>
          <a:effectRef idx="0"/>
          <a:fontRef idx="minor"/>
        </p:style>
        <p:txBody>
          <a:bodyPr lIns="90000" rIns="90000" tIns="45000" bIns="45000">
            <a:noAutofit/>
          </a:bodyPr>
          <a:p>
            <a:pPr marL="182880" indent="-182160" algn="just">
              <a:lnSpc>
                <a:spcPct val="90000"/>
              </a:lnSpc>
              <a:spcBef>
                <a:spcPts val="1199"/>
              </a:spcBef>
              <a:spcAft>
                <a:spcPts val="201"/>
              </a:spcAft>
              <a:buClr>
                <a:srgbClr val="ffffff"/>
              </a:buClr>
              <a:buFont typeface="Wingdings" charset="2"/>
              <a:buChar char=""/>
            </a:pPr>
            <a:r>
              <a:rPr b="0" lang="fr-FR" sz="2400" spc="-1" strike="noStrike">
                <a:solidFill>
                  <a:srgbClr val="ffffff"/>
                </a:solidFill>
                <a:latin typeface="Franklin Gothic Book"/>
                <a:ea typeface="DejaVu Sans"/>
              </a:rPr>
              <a:t>Votre prénom</a:t>
            </a:r>
            <a:endParaRPr b="0" lang="fr-FR" sz="2400" spc="-1" strike="noStrike">
              <a:latin typeface="Arial"/>
            </a:endParaRPr>
          </a:p>
          <a:p>
            <a:pPr marL="182880" indent="-182160" algn="just">
              <a:lnSpc>
                <a:spcPct val="90000"/>
              </a:lnSpc>
              <a:spcBef>
                <a:spcPts val="1199"/>
              </a:spcBef>
              <a:spcAft>
                <a:spcPts val="201"/>
              </a:spcAft>
              <a:buClr>
                <a:srgbClr val="ffffff"/>
              </a:buClr>
              <a:buFont typeface="Wingdings" charset="2"/>
              <a:buChar char=""/>
            </a:pPr>
            <a:r>
              <a:rPr b="0" lang="fr-FR" sz="2400" spc="-1" strike="noStrike">
                <a:solidFill>
                  <a:srgbClr val="ffffff"/>
                </a:solidFill>
                <a:latin typeface="Franklin Gothic Book"/>
                <a:ea typeface="DejaVu Sans"/>
              </a:rPr>
              <a:t>Votre nom </a:t>
            </a:r>
            <a:endParaRPr b="0" lang="fr-FR" sz="2400" spc="-1" strike="noStrike">
              <a:latin typeface="Arial"/>
            </a:endParaRPr>
          </a:p>
          <a:p>
            <a:pPr marL="182880" indent="-182160" algn="just">
              <a:lnSpc>
                <a:spcPct val="90000"/>
              </a:lnSpc>
              <a:spcBef>
                <a:spcPts val="1199"/>
              </a:spcBef>
              <a:spcAft>
                <a:spcPts val="201"/>
              </a:spcAft>
              <a:buClr>
                <a:srgbClr val="ffffff"/>
              </a:buClr>
              <a:buFont typeface="Wingdings" charset="2"/>
              <a:buChar char=""/>
            </a:pPr>
            <a:r>
              <a:rPr b="0" lang="fr-FR" sz="2400" spc="-1" strike="noStrike">
                <a:solidFill>
                  <a:srgbClr val="ffffff"/>
                </a:solidFill>
                <a:latin typeface="Franklin Gothic Book"/>
                <a:ea typeface="DejaVu Sans"/>
              </a:rPr>
              <a:t>Votre adresse </a:t>
            </a:r>
            <a:endParaRPr b="0" lang="fr-FR" sz="2400" spc="-1" strike="noStrike">
              <a:latin typeface="Arial"/>
            </a:endParaRPr>
          </a:p>
          <a:p>
            <a:pPr marL="182880" indent="-182160" algn="just">
              <a:lnSpc>
                <a:spcPct val="90000"/>
              </a:lnSpc>
              <a:spcBef>
                <a:spcPts val="1199"/>
              </a:spcBef>
              <a:spcAft>
                <a:spcPts val="201"/>
              </a:spcAft>
              <a:buClr>
                <a:srgbClr val="ffffff"/>
              </a:buClr>
              <a:buFont typeface="Wingdings" charset="2"/>
              <a:buChar char=""/>
            </a:pPr>
            <a:r>
              <a:rPr b="0" lang="fr-FR" sz="2400" spc="-1" strike="noStrike">
                <a:solidFill>
                  <a:srgbClr val="ffffff"/>
                </a:solidFill>
                <a:latin typeface="Franklin Gothic Book"/>
                <a:ea typeface="DejaVu Sans"/>
              </a:rPr>
              <a:t>Votre numéro de téléphone</a:t>
            </a:r>
            <a:endParaRPr b="0" lang="fr-FR" sz="2400" spc="-1" strike="noStrike">
              <a:latin typeface="Arial"/>
            </a:endParaRPr>
          </a:p>
          <a:p>
            <a:pPr marL="182880" indent="-182160" algn="just">
              <a:lnSpc>
                <a:spcPct val="90000"/>
              </a:lnSpc>
              <a:spcBef>
                <a:spcPts val="1199"/>
              </a:spcBef>
              <a:spcAft>
                <a:spcPts val="201"/>
              </a:spcAft>
              <a:buClr>
                <a:srgbClr val="ffffff"/>
              </a:buClr>
              <a:buFont typeface="Wingdings" charset="2"/>
              <a:buChar char=""/>
            </a:pPr>
            <a:r>
              <a:rPr b="0" lang="fr-FR" sz="2400" spc="-1" strike="noStrike">
                <a:solidFill>
                  <a:srgbClr val="ffffff"/>
                </a:solidFill>
                <a:latin typeface="Franklin Gothic Book"/>
                <a:ea typeface="DejaVu Sans"/>
              </a:rPr>
              <a:t>Votre e-mail professionnel</a:t>
            </a:r>
            <a:endParaRPr b="0" lang="fr-FR" sz="2400" spc="-1" strike="noStrike">
              <a:latin typeface="Arial"/>
            </a:endParaRPr>
          </a:p>
          <a:p>
            <a:pPr marL="182880" indent="-182160" algn="just">
              <a:lnSpc>
                <a:spcPct val="90000"/>
              </a:lnSpc>
              <a:spcBef>
                <a:spcPts val="1199"/>
              </a:spcBef>
              <a:spcAft>
                <a:spcPts val="201"/>
              </a:spcAft>
              <a:buClr>
                <a:srgbClr val="ffffff"/>
              </a:buClr>
              <a:buFont typeface="Wingdings" charset="2"/>
              <a:buChar char=""/>
            </a:pPr>
            <a:r>
              <a:rPr b="0" lang="fr-FR" sz="2400" spc="-1" strike="noStrike">
                <a:solidFill>
                  <a:srgbClr val="ffffff"/>
                </a:solidFill>
                <a:latin typeface="Franklin Gothic Book"/>
                <a:ea typeface="DejaVu Sans"/>
              </a:rPr>
              <a:t>Votre date de naissance </a:t>
            </a:r>
            <a:endParaRPr b="0" lang="fr-FR" sz="2400" spc="-1" strike="noStrike">
              <a:latin typeface="Arial"/>
            </a:endParaRPr>
          </a:p>
          <a:p>
            <a:pPr marL="182880" indent="-182160" algn="just">
              <a:lnSpc>
                <a:spcPct val="90000"/>
              </a:lnSpc>
              <a:spcBef>
                <a:spcPts val="1199"/>
              </a:spcBef>
              <a:spcAft>
                <a:spcPts val="201"/>
              </a:spcAft>
              <a:buClr>
                <a:srgbClr val="ffffff"/>
              </a:buClr>
              <a:buFont typeface="Wingdings" charset="2"/>
              <a:buChar char=""/>
            </a:pPr>
            <a:r>
              <a:rPr b="0" lang="fr-FR" sz="2400" spc="-1" strike="noStrike">
                <a:solidFill>
                  <a:srgbClr val="ffffff"/>
                </a:solidFill>
                <a:latin typeface="Franklin Gothic Book"/>
                <a:ea typeface="DejaVu Sans"/>
              </a:rPr>
              <a:t>Votre situation familiale</a:t>
            </a:r>
            <a:endParaRPr b="0" lang="fr-FR" sz="2400" spc="-1" strike="noStrike">
              <a:latin typeface="Arial"/>
            </a:endParaRPr>
          </a:p>
          <a:p>
            <a:pPr marL="182880" indent="-182160" algn="just">
              <a:lnSpc>
                <a:spcPct val="90000"/>
              </a:lnSpc>
              <a:spcBef>
                <a:spcPts val="1199"/>
              </a:spcBef>
              <a:spcAft>
                <a:spcPts val="201"/>
              </a:spcAft>
              <a:buClr>
                <a:srgbClr val="ffffff"/>
              </a:buClr>
              <a:buFont typeface="Wingdings" charset="2"/>
              <a:buChar char=""/>
            </a:pPr>
            <a:r>
              <a:rPr b="0" lang="fr-FR" sz="2400" spc="-1" strike="noStrike">
                <a:solidFill>
                  <a:srgbClr val="ffffff"/>
                </a:solidFill>
                <a:latin typeface="Franklin Gothic Book"/>
                <a:ea typeface="DejaVu Sans"/>
              </a:rPr>
              <a:t>Votre nationalité</a:t>
            </a:r>
            <a:endParaRPr b="0" lang="fr-FR" sz="2400" spc="-1" strike="noStrike">
              <a:latin typeface="Arial"/>
            </a:endParaRPr>
          </a:p>
          <a:p>
            <a:pPr marL="182880" indent="-182160" algn="just">
              <a:lnSpc>
                <a:spcPct val="90000"/>
              </a:lnSpc>
              <a:spcBef>
                <a:spcPts val="1199"/>
              </a:spcBef>
              <a:spcAft>
                <a:spcPts val="201"/>
              </a:spcAft>
              <a:buClr>
                <a:srgbClr val="ffffff"/>
              </a:buClr>
              <a:buFont typeface="Wingdings" charset="2"/>
              <a:buChar char=""/>
            </a:pPr>
            <a:r>
              <a:rPr b="0" lang="fr-FR" sz="2400" spc="-1" strike="noStrike">
                <a:solidFill>
                  <a:srgbClr val="ffffff"/>
                </a:solidFill>
                <a:latin typeface="Franklin Gothic Book"/>
                <a:ea typeface="DejaVu Sans"/>
              </a:rPr>
              <a:t>Votre permis de conduire</a:t>
            </a:r>
            <a:endParaRPr b="0" lang="fr-FR" sz="2400" spc="-1" strike="noStrike">
              <a:latin typeface="Arial"/>
            </a:endParaRPr>
          </a:p>
        </p:txBody>
      </p:sp>
      <p:sp>
        <p:nvSpPr>
          <p:cNvPr id="141" name="Rectangle 5"/>
          <p:cNvSpPr/>
          <p:nvPr/>
        </p:nvSpPr>
        <p:spPr>
          <a:xfrm>
            <a:off x="7259400" y="2872440"/>
            <a:ext cx="4142520" cy="2999160"/>
          </a:xfrm>
          <a:prstGeom prst="rect">
            <a:avLst/>
          </a:prstGeom>
          <a:solidFill>
            <a:srgbClr val="ffc000"/>
          </a:solidFill>
          <a:ln>
            <a:solidFill>
              <a:srgbClr val="bc8e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0" lang="fr-FR" sz="2000" spc="-1" strike="noStrike">
                <a:solidFill>
                  <a:srgbClr val="ffffff"/>
                </a:solidFill>
                <a:latin typeface="Franklin Gothic Medium"/>
                <a:ea typeface="DejaVu Sans"/>
              </a:rPr>
              <a:t>Jeanne VALMONT</a:t>
            </a:r>
            <a:endParaRPr b="0" lang="fr-FR" sz="2000" spc="-1" strike="noStrike">
              <a:latin typeface="Arial"/>
            </a:endParaRPr>
          </a:p>
          <a:p>
            <a:pPr>
              <a:lnSpc>
                <a:spcPct val="100000"/>
              </a:lnSpc>
            </a:pPr>
            <a:r>
              <a:rPr b="0" lang="fr-FR" sz="2000" spc="-1" strike="noStrike">
                <a:solidFill>
                  <a:srgbClr val="ffffff"/>
                </a:solidFill>
                <a:latin typeface="Franklin Gothic Medium"/>
                <a:ea typeface="DejaVu Sans"/>
              </a:rPr>
              <a:t>15, Avenue des Tilleuls</a:t>
            </a:r>
            <a:endParaRPr b="0" lang="fr-FR" sz="2000" spc="-1" strike="noStrike">
              <a:latin typeface="Arial"/>
            </a:endParaRPr>
          </a:p>
          <a:p>
            <a:pPr>
              <a:lnSpc>
                <a:spcPct val="100000"/>
              </a:lnSpc>
            </a:pPr>
            <a:r>
              <a:rPr b="0" lang="fr-FR" sz="2000" spc="-1" strike="noStrike">
                <a:solidFill>
                  <a:srgbClr val="ffffff"/>
                </a:solidFill>
                <a:latin typeface="Franklin Gothic Medium"/>
                <a:ea typeface="DejaVu Sans"/>
              </a:rPr>
              <a:t>60200 Compiègne</a:t>
            </a:r>
            <a:endParaRPr b="0" lang="fr-FR" sz="2000" spc="-1" strike="noStrike">
              <a:latin typeface="Arial"/>
            </a:endParaRPr>
          </a:p>
          <a:p>
            <a:pPr>
              <a:lnSpc>
                <a:spcPct val="100000"/>
              </a:lnSpc>
            </a:pPr>
            <a:r>
              <a:rPr b="0" lang="fr-FR" sz="2000" spc="-1" strike="noStrike">
                <a:solidFill>
                  <a:srgbClr val="ffffff"/>
                </a:solidFill>
                <a:latin typeface="Franklin Gothic Medium"/>
                <a:ea typeface="DejaVu Sans"/>
              </a:rPr>
              <a:t>Tél. : 03 44 40 35 67</a:t>
            </a:r>
            <a:endParaRPr b="0" lang="fr-FR" sz="2000" spc="-1" strike="noStrike">
              <a:latin typeface="Arial"/>
            </a:endParaRPr>
          </a:p>
          <a:p>
            <a:pPr>
              <a:lnSpc>
                <a:spcPct val="100000"/>
              </a:lnSpc>
            </a:pPr>
            <a:r>
              <a:rPr b="0" lang="fr-FR" sz="2000" spc="-1" strike="noStrike" u="sng">
                <a:solidFill>
                  <a:srgbClr val="ff9933"/>
                </a:solidFill>
                <a:uFillTx/>
                <a:latin typeface="Franklin Gothic Medium"/>
                <a:ea typeface="DejaVu Sans"/>
                <a:hlinkClick r:id="rId1"/>
              </a:rPr>
              <a:t>Jeanne.valmont@orange.fr</a:t>
            </a:r>
            <a:endParaRPr b="0" lang="fr-FR" sz="2000" spc="-1" strike="noStrike">
              <a:latin typeface="Arial"/>
            </a:endParaRPr>
          </a:p>
          <a:p>
            <a:pPr>
              <a:lnSpc>
                <a:spcPct val="100000"/>
              </a:lnSpc>
            </a:pPr>
            <a:endParaRPr b="0" lang="fr-FR" sz="2000" spc="-1" strike="noStrike">
              <a:latin typeface="Arial"/>
            </a:endParaRPr>
          </a:p>
          <a:p>
            <a:pPr>
              <a:lnSpc>
                <a:spcPct val="100000"/>
              </a:lnSpc>
            </a:pPr>
            <a:r>
              <a:rPr b="0" lang="fr-FR" sz="2000" spc="-1" strike="noStrike">
                <a:solidFill>
                  <a:srgbClr val="ffffff"/>
                </a:solidFill>
                <a:latin typeface="Franklin Gothic Medium"/>
                <a:ea typeface="DejaVu Sans"/>
              </a:rPr>
              <a:t>Née le 11 mars 2000 (23 ans)</a:t>
            </a:r>
            <a:endParaRPr b="0" lang="fr-FR" sz="2000" spc="-1" strike="noStrike">
              <a:latin typeface="Arial"/>
            </a:endParaRPr>
          </a:p>
          <a:p>
            <a:pPr>
              <a:lnSpc>
                <a:spcPct val="100000"/>
              </a:lnSpc>
            </a:pPr>
            <a:r>
              <a:rPr b="0" lang="fr-FR" sz="2000" spc="-1" strike="noStrike">
                <a:solidFill>
                  <a:srgbClr val="ffffff"/>
                </a:solidFill>
                <a:latin typeface="Franklin Gothic Medium"/>
                <a:ea typeface="DejaVu Sans"/>
              </a:rPr>
              <a:t>Situation familiale : Célibataire</a:t>
            </a:r>
            <a:endParaRPr b="0" lang="fr-FR" sz="2000" spc="-1" strike="noStrike">
              <a:latin typeface="Arial"/>
            </a:endParaRPr>
          </a:p>
          <a:p>
            <a:pPr>
              <a:lnSpc>
                <a:spcPct val="100000"/>
              </a:lnSpc>
            </a:pPr>
            <a:r>
              <a:rPr b="0" lang="fr-FR" sz="2000" spc="-1" strike="noStrike">
                <a:solidFill>
                  <a:srgbClr val="ffffff"/>
                </a:solidFill>
                <a:latin typeface="Franklin Gothic Medium"/>
                <a:ea typeface="DejaVu Sans"/>
              </a:rPr>
              <a:t>Nationalité : Française</a:t>
            </a:r>
            <a:endParaRPr b="0" lang="fr-FR" sz="2000" spc="-1" strike="noStrike">
              <a:latin typeface="Arial"/>
            </a:endParaRPr>
          </a:p>
          <a:p>
            <a:pPr>
              <a:lnSpc>
                <a:spcPct val="100000"/>
              </a:lnSpc>
            </a:pPr>
            <a:r>
              <a:rPr b="0" lang="fr-FR" sz="2000" spc="-1" strike="noStrike">
                <a:solidFill>
                  <a:srgbClr val="ffffff"/>
                </a:solidFill>
                <a:latin typeface="Franklin Gothic Medium"/>
                <a:ea typeface="DejaVu Sans"/>
              </a:rPr>
              <a:t>Permis B</a:t>
            </a:r>
            <a:endParaRPr b="0" lang="fr-FR" sz="2000" spc="-1" strike="noStrike">
              <a:latin typeface="Arial"/>
            </a:endParaRPr>
          </a:p>
        </p:txBody>
      </p:sp>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childTnLst>
                  <p:par>
                    <p:cTn id="13" fill="hold">
                      <p:stCondLst>
                        <p:cond delay="indefinite"/>
                      </p:stCondLst>
                      <p:childTnLst>
                        <p:par>
                          <p:cTn id="14" fill="hold">
                            <p:stCondLst>
                              <p:cond delay="0"/>
                            </p:stCondLst>
                            <p:childTnLst>
                              <p:par>
                                <p:cTn id="15" nodeType="clickEffect" fill="hold" presetClass="entr" presetID="6" presetSubtype="16">
                                  <p:stCondLst>
                                    <p:cond delay="0"/>
                                  </p:stCondLst>
                                  <p:childTnLst>
                                    <p:set>
                                      <p:cBhvr>
                                        <p:cTn id="16" dur="1" fill="hold">
                                          <p:stCondLst>
                                            <p:cond delay="0"/>
                                          </p:stCondLst>
                                        </p:cTn>
                                        <p:tgtEl>
                                          <p:spTgt spid="140">
                                            <p:txEl>
                                              <p:pRg st="0" end="0"/>
                                            </p:txEl>
                                          </p:spTgt>
                                        </p:tgtEl>
                                        <p:attrNameLst>
                                          <p:attrName>style.visibility</p:attrName>
                                        </p:attrNameLst>
                                      </p:cBhvr>
                                      <p:to>
                                        <p:strVal val="visible"/>
                                      </p:to>
                                    </p:set>
                                    <p:animEffect filter="circle(in)" transition="in">
                                      <p:cBhvr additive="repl">
                                        <p:cTn id="17" dur="2000"/>
                                        <p:tgtEl>
                                          <p:spTgt spid="14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nodeType="clickEffect" fill="hold" presetClass="entr" presetID="6" presetSubtype="16">
                                  <p:stCondLst>
                                    <p:cond delay="0"/>
                                  </p:stCondLst>
                                  <p:childTnLst>
                                    <p:set>
                                      <p:cBhvr>
                                        <p:cTn id="21" dur="1" fill="hold">
                                          <p:stCondLst>
                                            <p:cond delay="0"/>
                                          </p:stCondLst>
                                        </p:cTn>
                                        <p:tgtEl>
                                          <p:spTgt spid="140">
                                            <p:txEl>
                                              <p:pRg st="1" end="1"/>
                                            </p:txEl>
                                          </p:spTgt>
                                        </p:tgtEl>
                                        <p:attrNameLst>
                                          <p:attrName>style.visibility</p:attrName>
                                        </p:attrNameLst>
                                      </p:cBhvr>
                                      <p:to>
                                        <p:strVal val="visible"/>
                                      </p:to>
                                    </p:set>
                                    <p:animEffect filter="circle(in)" transition="in">
                                      <p:cBhvr additive="repl">
                                        <p:cTn id="22" dur="2000"/>
                                        <p:tgtEl>
                                          <p:spTgt spid="14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nodeType="clickEffect" fill="hold" presetClass="entr" presetID="6" presetSubtype="16">
                                  <p:stCondLst>
                                    <p:cond delay="0"/>
                                  </p:stCondLst>
                                  <p:childTnLst>
                                    <p:set>
                                      <p:cBhvr>
                                        <p:cTn id="26" dur="1" fill="hold">
                                          <p:stCondLst>
                                            <p:cond delay="0"/>
                                          </p:stCondLst>
                                        </p:cTn>
                                        <p:tgtEl>
                                          <p:spTgt spid="140">
                                            <p:txEl>
                                              <p:pRg st="2" end="2"/>
                                            </p:txEl>
                                          </p:spTgt>
                                        </p:tgtEl>
                                        <p:attrNameLst>
                                          <p:attrName>style.visibility</p:attrName>
                                        </p:attrNameLst>
                                      </p:cBhvr>
                                      <p:to>
                                        <p:strVal val="visible"/>
                                      </p:to>
                                    </p:set>
                                    <p:animEffect filter="circle(in)" transition="in">
                                      <p:cBhvr additive="repl">
                                        <p:cTn id="27" dur="2000"/>
                                        <p:tgtEl>
                                          <p:spTgt spid="14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nodeType="clickEffect" fill="hold" presetClass="entr" presetID="6" presetSubtype="16">
                                  <p:stCondLst>
                                    <p:cond delay="0"/>
                                  </p:stCondLst>
                                  <p:childTnLst>
                                    <p:set>
                                      <p:cBhvr>
                                        <p:cTn id="31" dur="1" fill="hold">
                                          <p:stCondLst>
                                            <p:cond delay="0"/>
                                          </p:stCondLst>
                                        </p:cTn>
                                        <p:tgtEl>
                                          <p:spTgt spid="140">
                                            <p:txEl>
                                              <p:pRg st="3" end="3"/>
                                            </p:txEl>
                                          </p:spTgt>
                                        </p:tgtEl>
                                        <p:attrNameLst>
                                          <p:attrName>style.visibility</p:attrName>
                                        </p:attrNameLst>
                                      </p:cBhvr>
                                      <p:to>
                                        <p:strVal val="visible"/>
                                      </p:to>
                                    </p:set>
                                    <p:animEffect filter="circle(in)" transition="in">
                                      <p:cBhvr additive="repl">
                                        <p:cTn id="32" dur="2000"/>
                                        <p:tgtEl>
                                          <p:spTgt spid="14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nodeType="clickEffect" fill="hold" presetClass="entr" presetID="6" presetSubtype="16">
                                  <p:stCondLst>
                                    <p:cond delay="0"/>
                                  </p:stCondLst>
                                  <p:childTnLst>
                                    <p:set>
                                      <p:cBhvr>
                                        <p:cTn id="36" dur="1" fill="hold">
                                          <p:stCondLst>
                                            <p:cond delay="0"/>
                                          </p:stCondLst>
                                        </p:cTn>
                                        <p:tgtEl>
                                          <p:spTgt spid="140">
                                            <p:txEl>
                                              <p:pRg st="4" end="4"/>
                                            </p:txEl>
                                          </p:spTgt>
                                        </p:tgtEl>
                                        <p:attrNameLst>
                                          <p:attrName>style.visibility</p:attrName>
                                        </p:attrNameLst>
                                      </p:cBhvr>
                                      <p:to>
                                        <p:strVal val="visible"/>
                                      </p:to>
                                    </p:set>
                                    <p:animEffect filter="circle(in)" transition="in">
                                      <p:cBhvr additive="repl">
                                        <p:cTn id="37" dur="2000"/>
                                        <p:tgtEl>
                                          <p:spTgt spid="14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nodeType="clickEffect" fill="hold" presetClass="entr" presetID="6" presetSubtype="16">
                                  <p:stCondLst>
                                    <p:cond delay="0"/>
                                  </p:stCondLst>
                                  <p:childTnLst>
                                    <p:set>
                                      <p:cBhvr>
                                        <p:cTn id="41" dur="1" fill="hold">
                                          <p:stCondLst>
                                            <p:cond delay="0"/>
                                          </p:stCondLst>
                                        </p:cTn>
                                        <p:tgtEl>
                                          <p:spTgt spid="140">
                                            <p:txEl>
                                              <p:pRg st="5" end="5"/>
                                            </p:txEl>
                                          </p:spTgt>
                                        </p:tgtEl>
                                        <p:attrNameLst>
                                          <p:attrName>style.visibility</p:attrName>
                                        </p:attrNameLst>
                                      </p:cBhvr>
                                      <p:to>
                                        <p:strVal val="visible"/>
                                      </p:to>
                                    </p:set>
                                    <p:animEffect filter="circle(in)" transition="in">
                                      <p:cBhvr additive="repl">
                                        <p:cTn id="42" dur="2000"/>
                                        <p:tgtEl>
                                          <p:spTgt spid="14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nodeType="clickEffect" fill="hold" presetClass="entr" presetID="6" presetSubtype="16">
                                  <p:stCondLst>
                                    <p:cond delay="0"/>
                                  </p:stCondLst>
                                  <p:childTnLst>
                                    <p:set>
                                      <p:cBhvr>
                                        <p:cTn id="46" dur="1" fill="hold">
                                          <p:stCondLst>
                                            <p:cond delay="0"/>
                                          </p:stCondLst>
                                        </p:cTn>
                                        <p:tgtEl>
                                          <p:spTgt spid="140">
                                            <p:txEl>
                                              <p:pRg st="6" end="6"/>
                                            </p:txEl>
                                          </p:spTgt>
                                        </p:tgtEl>
                                        <p:attrNameLst>
                                          <p:attrName>style.visibility</p:attrName>
                                        </p:attrNameLst>
                                      </p:cBhvr>
                                      <p:to>
                                        <p:strVal val="visible"/>
                                      </p:to>
                                    </p:set>
                                    <p:animEffect filter="circle(in)" transition="in">
                                      <p:cBhvr additive="repl">
                                        <p:cTn id="47" dur="2000"/>
                                        <p:tgtEl>
                                          <p:spTgt spid="140">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nodeType="clickEffect" fill="hold" presetClass="entr" presetID="6" presetSubtype="16">
                                  <p:stCondLst>
                                    <p:cond delay="0"/>
                                  </p:stCondLst>
                                  <p:childTnLst>
                                    <p:set>
                                      <p:cBhvr>
                                        <p:cTn id="51" dur="1" fill="hold">
                                          <p:stCondLst>
                                            <p:cond delay="0"/>
                                          </p:stCondLst>
                                        </p:cTn>
                                        <p:tgtEl>
                                          <p:spTgt spid="140">
                                            <p:txEl>
                                              <p:pRg st="7" end="7"/>
                                            </p:txEl>
                                          </p:spTgt>
                                        </p:tgtEl>
                                        <p:attrNameLst>
                                          <p:attrName>style.visibility</p:attrName>
                                        </p:attrNameLst>
                                      </p:cBhvr>
                                      <p:to>
                                        <p:strVal val="visible"/>
                                      </p:to>
                                    </p:set>
                                    <p:animEffect filter="circle(in)" transition="in">
                                      <p:cBhvr additive="repl">
                                        <p:cTn id="52" dur="2000"/>
                                        <p:tgtEl>
                                          <p:spTgt spid="140">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nodeType="clickEffect" fill="hold" presetClass="entr" presetID="6" presetSubtype="16">
                                  <p:stCondLst>
                                    <p:cond delay="0"/>
                                  </p:stCondLst>
                                  <p:childTnLst>
                                    <p:set>
                                      <p:cBhvr>
                                        <p:cTn id="56" dur="1" fill="hold">
                                          <p:stCondLst>
                                            <p:cond delay="0"/>
                                          </p:stCondLst>
                                        </p:cTn>
                                        <p:tgtEl>
                                          <p:spTgt spid="140">
                                            <p:txEl>
                                              <p:pRg st="8" end="8"/>
                                            </p:txEl>
                                          </p:spTgt>
                                        </p:tgtEl>
                                        <p:attrNameLst>
                                          <p:attrName>style.visibility</p:attrName>
                                        </p:attrNameLst>
                                      </p:cBhvr>
                                      <p:to>
                                        <p:strVal val="visible"/>
                                      </p:to>
                                    </p:set>
                                    <p:animEffect filter="circle(in)" transition="in">
                                      <p:cBhvr additive="repl">
                                        <p:cTn id="57" dur="2000"/>
                                        <p:tgtEl>
                                          <p:spTgt spid="140">
                                            <p:txEl>
                                              <p:pRg st="8" end="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Titre 1"/>
          <p:cNvSpPr/>
          <p:nvPr/>
        </p:nvSpPr>
        <p:spPr>
          <a:xfrm>
            <a:off x="1202760" y="284040"/>
            <a:ext cx="9783720" cy="1507680"/>
          </a:xfrm>
          <a:prstGeom prst="rect">
            <a:avLst/>
          </a:prstGeom>
          <a:noFill/>
          <a:ln w="0">
            <a:noFill/>
          </a:ln>
        </p:spPr>
        <p:style>
          <a:lnRef idx="0"/>
          <a:fillRef idx="0"/>
          <a:effectRef idx="0"/>
          <a:fontRef idx="minor"/>
        </p:style>
        <p:txBody>
          <a:bodyPr lIns="90000" rIns="90000" tIns="45000" bIns="45000" anchor="ctr">
            <a:noAutofit/>
          </a:bodyPr>
          <a:p>
            <a:pPr>
              <a:lnSpc>
                <a:spcPct val="85000"/>
              </a:lnSpc>
            </a:pPr>
            <a:r>
              <a:rPr b="0" lang="fr-FR" sz="4000" spc="-1" strike="noStrike" cap="all">
                <a:solidFill>
                  <a:srgbClr val="ffffff"/>
                </a:solidFill>
                <a:latin typeface="Franklin Gothic Medium"/>
                <a:ea typeface="DejaVu Sans"/>
              </a:rPr>
              <a:t>Rubrique 2 : Formation</a:t>
            </a:r>
            <a:endParaRPr b="0" lang="fr-FR" sz="4000" spc="-1" strike="noStrike">
              <a:latin typeface="Arial"/>
            </a:endParaRPr>
          </a:p>
        </p:txBody>
      </p:sp>
      <p:sp>
        <p:nvSpPr>
          <p:cNvPr id="143" name="Espace réservé du contenu 2"/>
          <p:cNvSpPr/>
          <p:nvPr/>
        </p:nvSpPr>
        <p:spPr>
          <a:xfrm>
            <a:off x="1202760" y="2011680"/>
            <a:ext cx="9783720" cy="4845240"/>
          </a:xfrm>
          <a:prstGeom prst="rect">
            <a:avLst/>
          </a:prstGeom>
          <a:noFill/>
          <a:ln w="0">
            <a:noFill/>
          </a:ln>
        </p:spPr>
        <p:style>
          <a:lnRef idx="0"/>
          <a:fillRef idx="0"/>
          <a:effectRef idx="0"/>
          <a:fontRef idx="minor"/>
        </p:style>
        <p:txBody>
          <a:bodyPr lIns="90000" rIns="90000" tIns="45000" bIns="45000">
            <a:noAutofit/>
          </a:bodyPr>
          <a:p>
            <a:pPr marL="182880" indent="-182160">
              <a:lnSpc>
                <a:spcPct val="90000"/>
              </a:lnSpc>
              <a:spcBef>
                <a:spcPts val="1199"/>
              </a:spcBef>
              <a:spcAft>
                <a:spcPts val="201"/>
              </a:spcAft>
              <a:buClr>
                <a:srgbClr val="ffffff"/>
              </a:buClr>
              <a:buFont typeface="Wingdings" charset="2"/>
              <a:buChar char=""/>
            </a:pPr>
            <a:r>
              <a:rPr b="0" lang="fr-FR" sz="2200" spc="-1" strike="noStrike">
                <a:solidFill>
                  <a:srgbClr val="ffffff"/>
                </a:solidFill>
                <a:latin typeface="Franklin Gothic Book"/>
                <a:ea typeface="DejaVu Sans"/>
              </a:rPr>
              <a:t> </a:t>
            </a:r>
            <a:r>
              <a:rPr b="1" lang="fr-FR" sz="2200" spc="-1" strike="noStrike" u="sng">
                <a:solidFill>
                  <a:srgbClr val="ffffff"/>
                </a:solidFill>
                <a:uFillTx/>
                <a:latin typeface="Franklin Gothic Book"/>
                <a:ea typeface="DejaVu Sans"/>
              </a:rPr>
              <a:t>Parcours universitaire </a:t>
            </a:r>
            <a:r>
              <a:rPr b="0" lang="fr-FR" sz="2200" spc="-1" strike="noStrike">
                <a:solidFill>
                  <a:srgbClr val="ffffff"/>
                </a:solidFill>
                <a:latin typeface="Franklin Gothic Book"/>
                <a:ea typeface="DejaVu Sans"/>
              </a:rPr>
              <a:t>:</a:t>
            </a:r>
            <a:endParaRPr b="0" lang="fr-FR" sz="2200" spc="-1" strike="noStrike">
              <a:latin typeface="Arial"/>
            </a:endParaRPr>
          </a:p>
          <a:p>
            <a:pPr>
              <a:lnSpc>
                <a:spcPct val="90000"/>
              </a:lnSpc>
              <a:spcBef>
                <a:spcPts val="1199"/>
              </a:spcBef>
              <a:spcAft>
                <a:spcPts val="201"/>
              </a:spcAft>
              <a:tabLst>
                <a:tab algn="l" pos="0"/>
              </a:tabLst>
            </a:pPr>
            <a:r>
              <a:rPr b="0" lang="fr-FR" sz="2200" spc="-1" strike="noStrike">
                <a:solidFill>
                  <a:srgbClr val="ffffff"/>
                </a:solidFill>
                <a:latin typeface="Franklin Gothic Book"/>
                <a:ea typeface="DejaVu Sans"/>
              </a:rPr>
              <a:t>- nom et la localité de l’établissement d’enseignement supérieur.</a:t>
            </a:r>
            <a:endParaRPr b="0" lang="fr-FR" sz="2200" spc="-1" strike="noStrike">
              <a:latin typeface="Arial"/>
            </a:endParaRPr>
          </a:p>
          <a:p>
            <a:pPr>
              <a:lnSpc>
                <a:spcPct val="90000"/>
              </a:lnSpc>
              <a:spcBef>
                <a:spcPts val="1199"/>
              </a:spcBef>
              <a:spcAft>
                <a:spcPts val="201"/>
              </a:spcAft>
              <a:tabLst>
                <a:tab algn="l" pos="0"/>
              </a:tabLst>
            </a:pPr>
            <a:endParaRPr b="0" lang="fr-FR" sz="2200" spc="-1" strike="noStrike">
              <a:latin typeface="Arial"/>
            </a:endParaRPr>
          </a:p>
          <a:p>
            <a:pPr>
              <a:lnSpc>
                <a:spcPct val="90000"/>
              </a:lnSpc>
              <a:spcBef>
                <a:spcPts val="1199"/>
              </a:spcBef>
              <a:spcAft>
                <a:spcPts val="201"/>
              </a:spcAft>
              <a:tabLst>
                <a:tab algn="l" pos="0"/>
              </a:tabLst>
            </a:pPr>
            <a:endParaRPr b="0" lang="fr-FR" sz="2200" spc="-1" strike="noStrike">
              <a:latin typeface="Arial"/>
            </a:endParaRPr>
          </a:p>
          <a:p>
            <a:pPr marL="182880" indent="-182160">
              <a:lnSpc>
                <a:spcPct val="90000"/>
              </a:lnSpc>
              <a:spcBef>
                <a:spcPts val="1199"/>
              </a:spcBef>
              <a:spcAft>
                <a:spcPts val="201"/>
              </a:spcAft>
              <a:buClr>
                <a:srgbClr val="ffffff"/>
              </a:buClr>
              <a:buFont typeface="Wingdings" charset="2"/>
              <a:buChar char=""/>
              <a:tabLst>
                <a:tab algn="l" pos="0"/>
              </a:tabLst>
            </a:pPr>
            <a:r>
              <a:rPr b="0" lang="fr-FR" sz="2200" spc="-1" strike="noStrike">
                <a:solidFill>
                  <a:srgbClr val="ffffff"/>
                </a:solidFill>
                <a:latin typeface="Franklin Gothic Book"/>
                <a:ea typeface="DejaVu Sans"/>
              </a:rPr>
              <a:t> </a:t>
            </a:r>
            <a:r>
              <a:rPr b="1" lang="fr-FR" sz="2200" spc="-1" strike="noStrike" u="sng">
                <a:solidFill>
                  <a:srgbClr val="ffffff"/>
                </a:solidFill>
                <a:uFillTx/>
                <a:latin typeface="Franklin Gothic Book"/>
                <a:ea typeface="DejaVu Sans"/>
              </a:rPr>
              <a:t>Diplômes </a:t>
            </a:r>
            <a:r>
              <a:rPr b="0" lang="fr-FR" sz="2200" spc="-1" strike="noStrike">
                <a:solidFill>
                  <a:srgbClr val="ffffff"/>
                </a:solidFill>
                <a:latin typeface="Franklin Gothic Book"/>
                <a:ea typeface="DejaVu Sans"/>
              </a:rPr>
              <a:t>: </a:t>
            </a:r>
            <a:endParaRPr b="0" lang="fr-FR" sz="2200" spc="-1" strike="noStrike">
              <a:latin typeface="Arial"/>
            </a:endParaRPr>
          </a:p>
          <a:p>
            <a:pPr>
              <a:lnSpc>
                <a:spcPct val="90000"/>
              </a:lnSpc>
              <a:spcBef>
                <a:spcPts val="1199"/>
              </a:spcBef>
              <a:spcAft>
                <a:spcPts val="201"/>
              </a:spcAft>
              <a:tabLst>
                <a:tab algn="l" pos="0"/>
              </a:tabLst>
            </a:pPr>
            <a:r>
              <a:rPr b="0" lang="fr-FR" sz="2200" spc="-1" strike="noStrike">
                <a:solidFill>
                  <a:srgbClr val="ffffff"/>
                </a:solidFill>
                <a:latin typeface="Franklin Gothic Book"/>
                <a:ea typeface="DejaVu Sans"/>
              </a:rPr>
              <a:t>- année d’obtention de </a:t>
            </a:r>
            <a:r>
              <a:rPr b="1" lang="fr-FR" sz="2200" spc="-1" strike="noStrike">
                <a:solidFill>
                  <a:srgbClr val="ffffff"/>
                </a:solidFill>
                <a:latin typeface="Franklin Gothic Book"/>
                <a:ea typeface="DejaVu Sans"/>
              </a:rPr>
              <a:t>votre diplôme le plus élevé </a:t>
            </a:r>
            <a:r>
              <a:rPr b="0" lang="fr-FR" sz="2200" spc="-1" strike="noStrike">
                <a:solidFill>
                  <a:srgbClr val="ffffff"/>
                </a:solidFill>
                <a:latin typeface="Franklin Gothic Book"/>
                <a:ea typeface="DejaVu Sans"/>
              </a:rPr>
              <a:t>dans un domaine (p.ex. licence, master)</a:t>
            </a:r>
            <a:endParaRPr b="0" lang="fr-FR" sz="2200" spc="-1" strike="noStrike">
              <a:latin typeface="Arial"/>
            </a:endParaRPr>
          </a:p>
          <a:p>
            <a:pPr>
              <a:lnSpc>
                <a:spcPct val="90000"/>
              </a:lnSpc>
              <a:spcBef>
                <a:spcPts val="1199"/>
              </a:spcBef>
              <a:spcAft>
                <a:spcPts val="201"/>
              </a:spcAft>
              <a:tabLst>
                <a:tab algn="l" pos="0"/>
              </a:tabLst>
            </a:pPr>
            <a:r>
              <a:rPr b="0" lang="fr-FR" sz="2200" spc="-1" strike="noStrike">
                <a:solidFill>
                  <a:srgbClr val="ffffff"/>
                </a:solidFill>
                <a:latin typeface="Franklin Gothic Book"/>
                <a:ea typeface="DejaVu Sans"/>
              </a:rPr>
              <a:t>- mentions</a:t>
            </a:r>
            <a:endParaRPr b="0" lang="fr-FR" sz="2200" spc="-1" strike="noStrike">
              <a:latin typeface="Arial"/>
            </a:endParaRPr>
          </a:p>
          <a:p>
            <a:pPr>
              <a:lnSpc>
                <a:spcPct val="90000"/>
              </a:lnSpc>
              <a:spcBef>
                <a:spcPts val="1199"/>
              </a:spcBef>
              <a:spcAft>
                <a:spcPts val="201"/>
              </a:spcAft>
              <a:tabLst>
                <a:tab algn="l" pos="0"/>
              </a:tabLst>
            </a:pPr>
            <a:endParaRPr b="0" lang="fr-FR" sz="2200" spc="-1" strike="noStrike">
              <a:latin typeface="Arial"/>
            </a:endParaRPr>
          </a:p>
          <a:p>
            <a:pPr>
              <a:lnSpc>
                <a:spcPct val="90000"/>
              </a:lnSpc>
              <a:spcBef>
                <a:spcPts val="1199"/>
              </a:spcBef>
              <a:spcAft>
                <a:spcPts val="201"/>
              </a:spcAft>
              <a:tabLst>
                <a:tab algn="l" pos="0"/>
              </a:tabLst>
            </a:pPr>
            <a:endParaRPr b="0" lang="fr-FR" sz="2200" spc="-1" strike="noStrike">
              <a:latin typeface="Arial"/>
            </a:endParaRPr>
          </a:p>
          <a:p>
            <a:pPr>
              <a:lnSpc>
                <a:spcPct val="90000"/>
              </a:lnSpc>
              <a:spcBef>
                <a:spcPts val="1199"/>
              </a:spcBef>
              <a:spcAft>
                <a:spcPts val="201"/>
              </a:spcAft>
              <a:tabLst>
                <a:tab algn="l" pos="0"/>
              </a:tabLst>
            </a:pPr>
            <a:endParaRPr b="0" lang="fr-FR" sz="2200" spc="-1" strike="noStrike">
              <a:latin typeface="Arial"/>
            </a:endParaRPr>
          </a:p>
        </p:txBody>
      </p:sp>
      <p:sp>
        <p:nvSpPr>
          <p:cNvPr id="144" name="Rectangle 4"/>
          <p:cNvSpPr/>
          <p:nvPr/>
        </p:nvSpPr>
        <p:spPr>
          <a:xfrm>
            <a:off x="1688040" y="2928960"/>
            <a:ext cx="9143640" cy="999000"/>
          </a:xfrm>
          <a:prstGeom prst="rect">
            <a:avLst/>
          </a:prstGeom>
          <a:solidFill>
            <a:srgbClr val="ffc000"/>
          </a:solidFill>
          <a:ln>
            <a:solidFill>
              <a:srgbClr val="bc8e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1" lang="fr-FR" sz="1800" spc="-1" strike="noStrike">
                <a:solidFill>
                  <a:srgbClr val="ffffff"/>
                </a:solidFill>
                <a:highlight>
                  <a:srgbClr val="729fcf"/>
                </a:highlight>
                <a:latin typeface="Franklin Gothic Book"/>
                <a:ea typeface="DejaVu Sans"/>
              </a:rPr>
              <a:t>2019-2022 : </a:t>
            </a:r>
            <a:r>
              <a:rPr b="1" lang="fr-FR" sz="1800" spc="-1" strike="noStrike">
                <a:solidFill>
                  <a:srgbClr val="ffffff"/>
                </a:solidFill>
                <a:highlight>
                  <a:srgbClr val="729fcf"/>
                </a:highlight>
                <a:latin typeface="Franklin Gothic Book"/>
                <a:ea typeface="DejaVu Sans"/>
              </a:rPr>
              <a:t>	</a:t>
            </a:r>
            <a:r>
              <a:rPr b="1" lang="fr-FR" sz="1800" spc="-1" strike="noStrike">
                <a:solidFill>
                  <a:srgbClr val="ffffff"/>
                </a:solidFill>
                <a:highlight>
                  <a:srgbClr val="729fcf"/>
                </a:highlight>
                <a:latin typeface="Franklin Gothic Book"/>
                <a:ea typeface="DejaVu Sans"/>
              </a:rPr>
              <a:t>Etudes d’ingénieur en Génie Mécanique, </a:t>
            </a:r>
            <a:endParaRPr b="0" lang="fr-FR" sz="1800" spc="-1" strike="noStrike">
              <a:latin typeface="Arial"/>
            </a:endParaRPr>
          </a:p>
          <a:p>
            <a:pPr>
              <a:lnSpc>
                <a:spcPct val="100000"/>
              </a:lnSpc>
            </a:pPr>
            <a:r>
              <a:rPr b="1" lang="fr-FR" sz="1800" spc="-1" strike="noStrike">
                <a:solidFill>
                  <a:srgbClr val="ffffff"/>
                </a:solidFill>
                <a:highlight>
                  <a:srgbClr val="729fcf"/>
                </a:highlight>
                <a:latin typeface="Franklin Gothic Book"/>
                <a:ea typeface="DejaVu Sans"/>
              </a:rPr>
              <a:t>	</a:t>
            </a:r>
            <a:r>
              <a:rPr b="1" lang="fr-FR" sz="1800" spc="-1" strike="noStrike">
                <a:solidFill>
                  <a:srgbClr val="ffffff"/>
                </a:solidFill>
                <a:highlight>
                  <a:srgbClr val="729fcf"/>
                </a:highlight>
                <a:latin typeface="Franklin Gothic Book"/>
                <a:ea typeface="DejaVu Sans"/>
              </a:rPr>
              <a:t>	</a:t>
            </a:r>
            <a:r>
              <a:rPr b="1" lang="fr-FR" sz="1800" spc="-1" strike="noStrike">
                <a:solidFill>
                  <a:srgbClr val="ffffff"/>
                </a:solidFill>
                <a:highlight>
                  <a:srgbClr val="729fcf"/>
                </a:highlight>
                <a:latin typeface="Franklin Gothic Book"/>
                <a:ea typeface="DejaVu Sans"/>
              </a:rPr>
              <a:t>Université de Technologie de Compiègne, Compiègne, France.</a:t>
            </a:r>
            <a:endParaRPr b="0" lang="fr-FR" sz="1800" spc="-1" strike="noStrike">
              <a:latin typeface="Arial"/>
            </a:endParaRPr>
          </a:p>
        </p:txBody>
      </p:sp>
      <p:sp>
        <p:nvSpPr>
          <p:cNvPr id="145" name="Rectangle 5"/>
          <p:cNvSpPr/>
          <p:nvPr/>
        </p:nvSpPr>
        <p:spPr>
          <a:xfrm>
            <a:off x="1522800" y="5691600"/>
            <a:ext cx="9143640" cy="999000"/>
          </a:xfrm>
          <a:prstGeom prst="rect">
            <a:avLst/>
          </a:prstGeom>
          <a:solidFill>
            <a:srgbClr val="ffc000"/>
          </a:solidFill>
          <a:ln>
            <a:solidFill>
              <a:srgbClr val="bc8e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fr-FR" sz="1800" spc="-1" strike="noStrike">
              <a:latin typeface="Arial"/>
            </a:endParaRPr>
          </a:p>
          <a:p>
            <a:pPr>
              <a:lnSpc>
                <a:spcPct val="100000"/>
              </a:lnSpc>
            </a:pPr>
            <a:r>
              <a:rPr b="1" lang="fr-FR" sz="1800" spc="-1" strike="noStrike">
                <a:solidFill>
                  <a:srgbClr val="ffffff"/>
                </a:solidFill>
                <a:highlight>
                  <a:srgbClr val="729fcf"/>
                </a:highlight>
                <a:latin typeface="Franklin Gothic Book"/>
                <a:ea typeface="DejaVu Sans"/>
              </a:rPr>
              <a:t>2022 : </a:t>
            </a:r>
            <a:r>
              <a:rPr b="1" lang="fr-FR" sz="1800" spc="-1" strike="noStrike">
                <a:solidFill>
                  <a:srgbClr val="ffffff"/>
                </a:solidFill>
                <a:highlight>
                  <a:srgbClr val="729fcf"/>
                </a:highlight>
                <a:latin typeface="Franklin Gothic Book"/>
                <a:ea typeface="DejaVu Sans"/>
              </a:rPr>
              <a:t>	</a:t>
            </a:r>
            <a:r>
              <a:rPr b="1" lang="fr-FR" sz="1800" spc="-1" strike="noStrike">
                <a:solidFill>
                  <a:srgbClr val="ffffff"/>
                </a:solidFill>
                <a:highlight>
                  <a:srgbClr val="729fcf"/>
                </a:highlight>
                <a:latin typeface="Franklin Gothic Book"/>
                <a:ea typeface="DejaVu Sans"/>
              </a:rPr>
              <a:t>Master en  Génie des Procédés, mention très bien</a:t>
            </a:r>
            <a:endParaRPr b="0" lang="fr-FR" sz="1800" spc="-1" strike="noStrike">
              <a:latin typeface="Arial"/>
            </a:endParaRPr>
          </a:p>
          <a:p>
            <a:pPr>
              <a:lnSpc>
                <a:spcPct val="100000"/>
              </a:lnSpc>
            </a:pPr>
            <a:r>
              <a:rPr b="1" lang="fr-FR" sz="1800" spc="-1" strike="noStrike">
                <a:solidFill>
                  <a:srgbClr val="ffffff"/>
                </a:solidFill>
                <a:highlight>
                  <a:srgbClr val="729fcf"/>
                </a:highlight>
                <a:latin typeface="Franklin Gothic Book"/>
                <a:ea typeface="DejaVu Sans"/>
              </a:rPr>
              <a:t>	</a:t>
            </a:r>
            <a:r>
              <a:rPr b="1" lang="fr-FR" sz="1800" spc="-1" strike="noStrike">
                <a:solidFill>
                  <a:srgbClr val="ffffff"/>
                </a:solidFill>
                <a:highlight>
                  <a:srgbClr val="729fcf"/>
                </a:highlight>
                <a:latin typeface="Franklin Gothic Book"/>
                <a:ea typeface="DejaVu Sans"/>
              </a:rPr>
              <a:t>Université de Technologie de Compiègne, Compiègne, France.</a:t>
            </a:r>
            <a:endParaRPr b="0" lang="fr-FR" sz="1800" spc="-1" strike="noStrike">
              <a:latin typeface="Arial"/>
            </a:endParaRPr>
          </a:p>
          <a:p>
            <a:pPr>
              <a:lnSpc>
                <a:spcPct val="100000"/>
              </a:lnSpc>
            </a:pPr>
            <a:r>
              <a:rPr b="0" lang="fr-FR" sz="1800" spc="-1" strike="noStrike">
                <a:solidFill>
                  <a:srgbClr val="ffffff"/>
                </a:solidFill>
                <a:latin typeface="Franklin Gothic Book"/>
                <a:ea typeface="DejaVu Sans"/>
              </a:rPr>
              <a:t>	</a:t>
            </a:r>
            <a:r>
              <a:rPr b="0" lang="fr-FR" sz="1800" spc="-1" strike="noStrike">
                <a:solidFill>
                  <a:srgbClr val="ffffff"/>
                </a:solidFill>
                <a:latin typeface="Franklin Gothic Book"/>
                <a:ea typeface="DejaVu Sans"/>
              </a:rPr>
              <a:t>	</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Titre 1"/>
          <p:cNvSpPr/>
          <p:nvPr/>
        </p:nvSpPr>
        <p:spPr>
          <a:xfrm>
            <a:off x="1202760" y="284040"/>
            <a:ext cx="9783720" cy="1507680"/>
          </a:xfrm>
          <a:prstGeom prst="rect">
            <a:avLst/>
          </a:prstGeom>
          <a:noFill/>
          <a:ln w="0">
            <a:noFill/>
          </a:ln>
        </p:spPr>
        <p:style>
          <a:lnRef idx="0"/>
          <a:fillRef idx="0"/>
          <a:effectRef idx="0"/>
          <a:fontRef idx="minor"/>
        </p:style>
        <p:txBody>
          <a:bodyPr lIns="90000" rIns="90000" tIns="45000" bIns="45000" anchor="ctr">
            <a:noAutofit/>
          </a:bodyPr>
          <a:p>
            <a:pPr>
              <a:lnSpc>
                <a:spcPct val="85000"/>
              </a:lnSpc>
            </a:pPr>
            <a:r>
              <a:rPr b="0" lang="fr-FR" sz="4000" spc="-1" strike="noStrike" cap="all">
                <a:solidFill>
                  <a:srgbClr val="ffffff"/>
                </a:solidFill>
                <a:latin typeface="Franklin Gothic Medium"/>
                <a:ea typeface="DejaVu Sans"/>
              </a:rPr>
              <a:t>Rubrique 2 : Formation</a:t>
            </a:r>
            <a:endParaRPr b="0" lang="fr-FR" sz="4000" spc="-1" strike="noStrike">
              <a:latin typeface="Arial"/>
            </a:endParaRPr>
          </a:p>
        </p:txBody>
      </p:sp>
      <p:sp>
        <p:nvSpPr>
          <p:cNvPr id="147" name="Espace réservé du contenu 2"/>
          <p:cNvSpPr/>
          <p:nvPr/>
        </p:nvSpPr>
        <p:spPr>
          <a:xfrm>
            <a:off x="1202760" y="2011680"/>
            <a:ext cx="9783720" cy="1049040"/>
          </a:xfrm>
          <a:prstGeom prst="rect">
            <a:avLst/>
          </a:prstGeom>
          <a:noFill/>
          <a:ln w="0">
            <a:noFill/>
          </a:ln>
        </p:spPr>
        <p:style>
          <a:lnRef idx="0"/>
          <a:fillRef idx="0"/>
          <a:effectRef idx="0"/>
          <a:fontRef idx="minor"/>
        </p:style>
        <p:txBody>
          <a:bodyPr lIns="90000" rIns="90000" tIns="45000" bIns="45000">
            <a:noAutofit/>
          </a:bodyPr>
          <a:p>
            <a:pPr marL="182880" indent="-182160">
              <a:lnSpc>
                <a:spcPct val="90000"/>
              </a:lnSpc>
              <a:spcBef>
                <a:spcPts val="1199"/>
              </a:spcBef>
              <a:spcAft>
                <a:spcPts val="201"/>
              </a:spcAft>
              <a:buClr>
                <a:srgbClr val="ffffff"/>
              </a:buClr>
              <a:buFont typeface="Wingdings" charset="2"/>
              <a:buChar char=""/>
            </a:pPr>
            <a:r>
              <a:rPr b="0" lang="fr-FR" sz="2200" spc="-1" strike="noStrike">
                <a:solidFill>
                  <a:srgbClr val="ffffff"/>
                </a:solidFill>
                <a:latin typeface="Franklin Gothic Book"/>
                <a:ea typeface="DejaVu Sans"/>
              </a:rPr>
              <a:t> </a:t>
            </a:r>
            <a:r>
              <a:rPr b="1" lang="fr-FR" sz="2200" spc="-1" strike="noStrike" u="sng">
                <a:solidFill>
                  <a:srgbClr val="ffffff"/>
                </a:solidFill>
                <a:uFillTx/>
                <a:latin typeface="Franklin Gothic Book"/>
                <a:ea typeface="DejaVu Sans"/>
              </a:rPr>
              <a:t>Les rapports, mémoires, thèses : </a:t>
            </a:r>
            <a:endParaRPr b="0" lang="fr-FR" sz="2200" spc="-1" strike="noStrike">
              <a:latin typeface="Arial"/>
            </a:endParaRPr>
          </a:p>
          <a:p>
            <a:pPr>
              <a:lnSpc>
                <a:spcPct val="90000"/>
              </a:lnSpc>
              <a:spcBef>
                <a:spcPts val="1199"/>
              </a:spcBef>
              <a:spcAft>
                <a:spcPts val="201"/>
              </a:spcAft>
              <a:tabLst>
                <a:tab algn="l" pos="0"/>
              </a:tabLst>
            </a:pPr>
            <a:r>
              <a:rPr b="0" lang="fr-FR" sz="2200" spc="-1" strike="noStrike">
                <a:solidFill>
                  <a:srgbClr val="ffffff"/>
                </a:solidFill>
                <a:latin typeface="Franklin Gothic Book"/>
                <a:ea typeface="DejaVu Sans"/>
              </a:rPr>
              <a:t>- citez leurs titres, à la suite des diplômes ou des stages.</a:t>
            </a:r>
            <a:endParaRPr b="0" lang="fr-FR" sz="2200" spc="-1" strike="noStrike">
              <a:latin typeface="Arial"/>
            </a:endParaRPr>
          </a:p>
          <a:p>
            <a:pPr>
              <a:lnSpc>
                <a:spcPct val="90000"/>
              </a:lnSpc>
              <a:spcBef>
                <a:spcPts val="1199"/>
              </a:spcBef>
              <a:spcAft>
                <a:spcPts val="201"/>
              </a:spcAft>
              <a:tabLst>
                <a:tab algn="l" pos="0"/>
              </a:tabLst>
            </a:pPr>
            <a:endParaRPr b="0" lang="fr-FR" sz="2200" spc="-1" strike="noStrike">
              <a:latin typeface="Arial"/>
            </a:endParaRPr>
          </a:p>
          <a:p>
            <a:pPr>
              <a:lnSpc>
                <a:spcPct val="90000"/>
              </a:lnSpc>
              <a:spcBef>
                <a:spcPts val="1199"/>
              </a:spcBef>
              <a:spcAft>
                <a:spcPts val="201"/>
              </a:spcAft>
              <a:tabLst>
                <a:tab algn="l" pos="0"/>
              </a:tabLst>
            </a:pPr>
            <a:endParaRPr b="0" lang="fr-FR" sz="2200" spc="-1" strike="noStrike">
              <a:latin typeface="Arial"/>
            </a:endParaRPr>
          </a:p>
          <a:p>
            <a:pPr>
              <a:lnSpc>
                <a:spcPct val="90000"/>
              </a:lnSpc>
              <a:spcBef>
                <a:spcPts val="1199"/>
              </a:spcBef>
              <a:spcAft>
                <a:spcPts val="201"/>
              </a:spcAft>
              <a:tabLst>
                <a:tab algn="l" pos="0"/>
              </a:tabLst>
            </a:pPr>
            <a:endParaRPr b="0" lang="fr-FR" sz="2200" spc="-1" strike="noStrike">
              <a:latin typeface="Arial"/>
            </a:endParaRPr>
          </a:p>
        </p:txBody>
      </p:sp>
      <p:sp>
        <p:nvSpPr>
          <p:cNvPr id="148" name="Rectangle 3"/>
          <p:cNvSpPr/>
          <p:nvPr/>
        </p:nvSpPr>
        <p:spPr>
          <a:xfrm>
            <a:off x="1202760" y="3061800"/>
            <a:ext cx="9143640" cy="1356120"/>
          </a:xfrm>
          <a:prstGeom prst="rect">
            <a:avLst/>
          </a:prstGeom>
          <a:solidFill>
            <a:srgbClr val="ffc000"/>
          </a:solidFill>
          <a:ln>
            <a:solidFill>
              <a:srgbClr val="bc8e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fr-FR" sz="1800" spc="-1" strike="noStrike">
              <a:latin typeface="Arial"/>
            </a:endParaRPr>
          </a:p>
          <a:p>
            <a:pPr>
              <a:lnSpc>
                <a:spcPct val="100000"/>
              </a:lnSpc>
            </a:pPr>
            <a:r>
              <a:rPr b="1" lang="fr-FR" sz="1800" spc="-1" strike="noStrike">
                <a:solidFill>
                  <a:srgbClr val="ffffff"/>
                </a:solidFill>
                <a:highlight>
                  <a:srgbClr val="729fcf"/>
                </a:highlight>
                <a:latin typeface="Franklin Gothic Book"/>
                <a:ea typeface="DejaVu Sans"/>
              </a:rPr>
              <a:t>2022 : </a:t>
            </a:r>
            <a:r>
              <a:rPr b="1" lang="fr-FR" sz="1800" spc="-1" strike="noStrike">
                <a:solidFill>
                  <a:srgbClr val="ffffff"/>
                </a:solidFill>
                <a:highlight>
                  <a:srgbClr val="729fcf"/>
                </a:highlight>
                <a:latin typeface="Franklin Gothic Book"/>
                <a:ea typeface="DejaVu Sans"/>
              </a:rPr>
              <a:t>	</a:t>
            </a:r>
            <a:r>
              <a:rPr b="1" lang="fr-FR" sz="1800" spc="-1" strike="noStrike">
                <a:solidFill>
                  <a:srgbClr val="ffffff"/>
                </a:solidFill>
                <a:highlight>
                  <a:srgbClr val="729fcf"/>
                </a:highlight>
                <a:latin typeface="Franklin Gothic Book"/>
                <a:ea typeface="DejaVu Sans"/>
              </a:rPr>
              <a:t>Maîtrise d’Histoire contemporaine, Paris X Nanterre,</a:t>
            </a:r>
            <a:endParaRPr b="0" lang="fr-FR" sz="1800" spc="-1" strike="noStrike">
              <a:latin typeface="Arial"/>
            </a:endParaRPr>
          </a:p>
          <a:p>
            <a:pPr>
              <a:lnSpc>
                <a:spcPct val="100000"/>
              </a:lnSpc>
            </a:pPr>
            <a:r>
              <a:rPr b="1" lang="fr-FR" sz="1800" spc="-1" strike="noStrike">
                <a:solidFill>
                  <a:srgbClr val="ffffff"/>
                </a:solidFill>
                <a:highlight>
                  <a:srgbClr val="729fcf"/>
                </a:highlight>
                <a:latin typeface="Franklin Gothic Book"/>
                <a:ea typeface="DejaVu Sans"/>
              </a:rPr>
              <a:t>	</a:t>
            </a:r>
            <a:r>
              <a:rPr b="1" lang="fr-FR" sz="1800" spc="-1" strike="noStrike">
                <a:solidFill>
                  <a:srgbClr val="ffffff"/>
                </a:solidFill>
                <a:highlight>
                  <a:srgbClr val="729fcf"/>
                </a:highlight>
                <a:latin typeface="Franklin Gothic Book"/>
                <a:ea typeface="DejaVu Sans"/>
              </a:rPr>
              <a:t>Mémoire « La vie des paysans au XVIIIe siècle ».</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Titre 1"/>
          <p:cNvSpPr/>
          <p:nvPr/>
        </p:nvSpPr>
        <p:spPr>
          <a:xfrm>
            <a:off x="1202760" y="284040"/>
            <a:ext cx="9783720" cy="1507680"/>
          </a:xfrm>
          <a:prstGeom prst="rect">
            <a:avLst/>
          </a:prstGeom>
          <a:noFill/>
          <a:ln w="0">
            <a:noFill/>
          </a:ln>
        </p:spPr>
        <p:style>
          <a:lnRef idx="0"/>
          <a:fillRef idx="0"/>
          <a:effectRef idx="0"/>
          <a:fontRef idx="minor"/>
        </p:style>
        <p:txBody>
          <a:bodyPr lIns="90000" rIns="90000" tIns="45000" bIns="45000" anchor="ctr">
            <a:noAutofit/>
          </a:bodyPr>
          <a:p>
            <a:pPr>
              <a:lnSpc>
                <a:spcPct val="85000"/>
              </a:lnSpc>
            </a:pPr>
            <a:r>
              <a:rPr b="0" lang="fr-FR" sz="4000" spc="-1" strike="noStrike" cap="all">
                <a:solidFill>
                  <a:srgbClr val="ffffff"/>
                </a:solidFill>
                <a:latin typeface="Franklin Gothic Medium"/>
                <a:ea typeface="DejaVu Sans"/>
              </a:rPr>
              <a:t>Rubrique 3 : EXPERIENCE PROFESSIONNELLE</a:t>
            </a:r>
            <a:endParaRPr b="0" lang="fr-FR" sz="4000" spc="-1" strike="noStrike">
              <a:latin typeface="Arial"/>
            </a:endParaRPr>
          </a:p>
        </p:txBody>
      </p:sp>
      <p:sp>
        <p:nvSpPr>
          <p:cNvPr id="150" name="Espace réservé du contenu 2"/>
          <p:cNvSpPr/>
          <p:nvPr/>
        </p:nvSpPr>
        <p:spPr>
          <a:xfrm>
            <a:off x="1202760" y="2011680"/>
            <a:ext cx="10060560" cy="3168720"/>
          </a:xfrm>
          <a:prstGeom prst="rect">
            <a:avLst/>
          </a:prstGeom>
          <a:noFill/>
          <a:ln w="0">
            <a:noFill/>
          </a:ln>
        </p:spPr>
        <p:style>
          <a:lnRef idx="0"/>
          <a:fillRef idx="0"/>
          <a:effectRef idx="0"/>
          <a:fontRef idx="minor"/>
        </p:style>
        <p:txBody>
          <a:bodyPr lIns="90000" rIns="90000" tIns="45000" bIns="45000">
            <a:normAutofit/>
          </a:bodyPr>
          <a:p>
            <a:pPr marL="182880" indent="-182160">
              <a:lnSpc>
                <a:spcPct val="90000"/>
              </a:lnSpc>
              <a:spcBef>
                <a:spcPts val="1199"/>
              </a:spcBef>
              <a:spcAft>
                <a:spcPts val="201"/>
              </a:spcAft>
              <a:buClr>
                <a:srgbClr val="ffffff"/>
              </a:buClr>
              <a:buFont typeface="Wingdings" charset="2"/>
              <a:buChar char=""/>
            </a:pPr>
            <a:r>
              <a:rPr b="0" lang="fr-FR" sz="3200" spc="-1" strike="noStrike">
                <a:solidFill>
                  <a:srgbClr val="ffffff"/>
                </a:solidFill>
                <a:latin typeface="Franklin Gothic Book"/>
                <a:ea typeface="DejaVu Sans"/>
              </a:rPr>
              <a:t> </a:t>
            </a:r>
            <a:r>
              <a:rPr b="0" lang="fr-FR" sz="3200" spc="-1" strike="noStrike">
                <a:solidFill>
                  <a:srgbClr val="ffffff"/>
                </a:solidFill>
                <a:latin typeface="Franklin Gothic Book"/>
                <a:ea typeface="DejaVu Sans"/>
              </a:rPr>
              <a:t>présentez vos savoir-faire, vos compétences. </a:t>
            </a:r>
            <a:endParaRPr b="0" lang="fr-FR" sz="3200" spc="-1" strike="noStrike">
              <a:latin typeface="Arial"/>
            </a:endParaRPr>
          </a:p>
          <a:p>
            <a:pPr marL="182880" indent="-182160">
              <a:lnSpc>
                <a:spcPct val="90000"/>
              </a:lnSpc>
              <a:spcBef>
                <a:spcPts val="1199"/>
              </a:spcBef>
              <a:spcAft>
                <a:spcPts val="201"/>
              </a:spcAft>
              <a:buClr>
                <a:srgbClr val="ffffff"/>
              </a:buClr>
              <a:buFont typeface="Wingdings" charset="2"/>
              <a:buChar char=""/>
            </a:pPr>
            <a:r>
              <a:rPr b="0" lang="fr-FR" sz="3200" spc="-1" strike="noStrike">
                <a:solidFill>
                  <a:srgbClr val="ffffff"/>
                </a:solidFill>
                <a:latin typeface="Franklin Gothic Book"/>
                <a:ea typeface="DejaVu Sans"/>
              </a:rPr>
              <a:t> </a:t>
            </a:r>
            <a:r>
              <a:rPr b="0" lang="fr-FR" sz="3200" spc="-1" strike="noStrike">
                <a:solidFill>
                  <a:srgbClr val="ffffff"/>
                </a:solidFill>
                <a:latin typeface="Franklin Gothic Book"/>
                <a:ea typeface="DejaVu Sans"/>
              </a:rPr>
              <a:t>les dates d’entrée et de départ, le nom de la société, l’intitulé de poste, la description de votre fonction, les résultats obtenus</a:t>
            </a:r>
            <a:endParaRPr b="0" lang="fr-FR" sz="3200" spc="-1" strike="noStrike">
              <a:latin typeface="Arial"/>
            </a:endParaRPr>
          </a:p>
          <a:p>
            <a:pPr marL="182880" indent="-182160">
              <a:lnSpc>
                <a:spcPct val="90000"/>
              </a:lnSpc>
              <a:spcBef>
                <a:spcPts val="1199"/>
              </a:spcBef>
              <a:spcAft>
                <a:spcPts val="201"/>
              </a:spcAft>
              <a:tabLst>
                <a:tab algn="l" pos="0"/>
              </a:tabLst>
            </a:pPr>
            <a:endParaRPr b="0" lang="fr-FR" sz="3200" spc="-1" strike="noStrike">
              <a:latin typeface="Arial"/>
            </a:endParaRPr>
          </a:p>
        </p:txBody>
      </p:sp>
      <p:sp>
        <p:nvSpPr>
          <p:cNvPr id="151" name="Rectangle 5"/>
          <p:cNvSpPr/>
          <p:nvPr/>
        </p:nvSpPr>
        <p:spPr>
          <a:xfrm>
            <a:off x="1296000" y="4159080"/>
            <a:ext cx="9143640" cy="1456560"/>
          </a:xfrm>
          <a:prstGeom prst="rect">
            <a:avLst/>
          </a:prstGeom>
          <a:solidFill>
            <a:srgbClr val="ffc000"/>
          </a:solidFill>
          <a:ln>
            <a:solidFill>
              <a:srgbClr val="bc8e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1" lang="fr-FR" sz="1800" spc="-1" strike="noStrike">
                <a:solidFill>
                  <a:srgbClr val="ffffff"/>
                </a:solidFill>
                <a:highlight>
                  <a:srgbClr val="729fcf"/>
                </a:highlight>
                <a:latin typeface="Franklin Gothic Book"/>
                <a:ea typeface="DejaVu Sans"/>
              </a:rPr>
              <a:t>2017 – 2021 : </a:t>
            </a:r>
            <a:r>
              <a:rPr b="1" lang="fr-FR" sz="1800" spc="-1" strike="noStrike">
                <a:solidFill>
                  <a:srgbClr val="ffffff"/>
                </a:solidFill>
                <a:highlight>
                  <a:srgbClr val="729fcf"/>
                </a:highlight>
                <a:latin typeface="Franklin Gothic Book"/>
                <a:ea typeface="DejaVu Sans"/>
              </a:rPr>
              <a:t>	</a:t>
            </a:r>
            <a:r>
              <a:rPr b="1" lang="fr-FR" sz="1800" spc="-1" strike="noStrike">
                <a:solidFill>
                  <a:srgbClr val="ffffff"/>
                </a:solidFill>
                <a:highlight>
                  <a:srgbClr val="729fcf"/>
                </a:highlight>
                <a:latin typeface="Franklin Gothic Book"/>
                <a:ea typeface="DejaVu Sans"/>
              </a:rPr>
              <a:t>CEA (Commissariat à l’Energie Atomique), physicien,  </a:t>
            </a:r>
            <a:endParaRPr b="0" lang="fr-FR" sz="1800" spc="-1" strike="noStrike">
              <a:latin typeface="Arial"/>
            </a:endParaRPr>
          </a:p>
          <a:p>
            <a:pPr>
              <a:lnSpc>
                <a:spcPct val="100000"/>
              </a:lnSpc>
            </a:pPr>
            <a:r>
              <a:rPr b="1" lang="fr-FR" sz="1800" spc="-1" strike="noStrike">
                <a:solidFill>
                  <a:srgbClr val="ffffff"/>
                </a:solidFill>
                <a:highlight>
                  <a:srgbClr val="729fcf"/>
                </a:highlight>
                <a:latin typeface="Franklin Gothic Book"/>
                <a:ea typeface="DejaVu Sans"/>
              </a:rPr>
              <a:t>	</a:t>
            </a:r>
            <a:r>
              <a:rPr b="1" lang="fr-FR" sz="1800" spc="-1" strike="noStrike">
                <a:solidFill>
                  <a:srgbClr val="ffffff"/>
                </a:solidFill>
                <a:highlight>
                  <a:srgbClr val="729fcf"/>
                </a:highlight>
                <a:latin typeface="Franklin Gothic Book"/>
                <a:ea typeface="DejaVu Sans"/>
              </a:rPr>
              <a:t>	</a:t>
            </a:r>
            <a:r>
              <a:rPr b="1" lang="fr-FR" sz="1800" spc="-1" strike="noStrike">
                <a:solidFill>
                  <a:srgbClr val="ffffff"/>
                </a:solidFill>
                <a:highlight>
                  <a:srgbClr val="729fcf"/>
                </a:highlight>
                <a:latin typeface="Franklin Gothic Book"/>
                <a:ea typeface="DejaVu Sans"/>
              </a:rPr>
              <a:t>responsable de laboratoire Saclay, France.</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606060"/>
      </a:dk2>
      <a:lt2>
        <a:srgbClr val="ededed"/>
      </a:lt2>
      <a:accent1>
        <a:srgbClr val="ffc000"/>
      </a:accent1>
      <a:accent2>
        <a:srgbClr val="a5d028"/>
      </a:accent2>
      <a:accent3>
        <a:srgbClr val="0cc978"/>
      </a:accent3>
      <a:accent4>
        <a:srgbClr val="099bdd"/>
      </a:accent4>
      <a:accent5>
        <a:srgbClr val="47bfcd"/>
      </a:accent5>
      <a:accent6>
        <a:srgbClr val="dd7c15"/>
      </a:accent6>
      <a:hlink>
        <a:srgbClr val="ff9933"/>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606060"/>
      </a:dk2>
      <a:lt2>
        <a:srgbClr val="ededed"/>
      </a:lt2>
      <a:accent1>
        <a:srgbClr val="ffc000"/>
      </a:accent1>
      <a:accent2>
        <a:srgbClr val="a5d028"/>
      </a:accent2>
      <a:accent3>
        <a:srgbClr val="0cc978"/>
      </a:accent3>
      <a:accent4>
        <a:srgbClr val="099bdd"/>
      </a:accent4>
      <a:accent5>
        <a:srgbClr val="47bfcd"/>
      </a:accent5>
      <a:accent6>
        <a:srgbClr val="dd7c15"/>
      </a:accent6>
      <a:hlink>
        <a:srgbClr val="ff9933"/>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606060"/>
      </a:dk2>
      <a:lt2>
        <a:srgbClr val="ededed"/>
      </a:lt2>
      <a:accent1>
        <a:srgbClr val="ffc000"/>
      </a:accent1>
      <a:accent2>
        <a:srgbClr val="a5d028"/>
      </a:accent2>
      <a:accent3>
        <a:srgbClr val="0cc978"/>
      </a:accent3>
      <a:accent4>
        <a:srgbClr val="099bdd"/>
      </a:accent4>
      <a:accent5>
        <a:srgbClr val="47bfcd"/>
      </a:accent5>
      <a:accent6>
        <a:srgbClr val="dd7c15"/>
      </a:accent6>
      <a:hlink>
        <a:srgbClr val="ff9933"/>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606060"/>
      </a:dk2>
      <a:lt2>
        <a:srgbClr val="ededed"/>
      </a:lt2>
      <a:accent1>
        <a:srgbClr val="ffc000"/>
      </a:accent1>
      <a:accent2>
        <a:srgbClr val="a5d028"/>
      </a:accent2>
      <a:accent3>
        <a:srgbClr val="0cc978"/>
      </a:accent3>
      <a:accent4>
        <a:srgbClr val="099bdd"/>
      </a:accent4>
      <a:accent5>
        <a:srgbClr val="47bfcd"/>
      </a:accent5>
      <a:accent6>
        <a:srgbClr val="dd7c15"/>
      </a:accent6>
      <a:hlink>
        <a:srgbClr val="ff9933"/>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3.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À bandes</Template>
  <TotalTime>298</TotalTime>
  <Application>LibreOffice/7.1.5.2$Windows_X86_64 LibreOffice_project/85f04e9f809797b8199d13c421bd8a2b025d52b5</Application>
  <AppVersion>15.0000</AppVersion>
  <Words>1527</Words>
  <Paragraphs>186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2023-09-13T12:05:45Z</dcterms:created>
  <dc:creator>Aurore Roussel</dc:creator>
  <dc:description/>
  <dc:language>fr-FR</dc:language>
  <cp:lastModifiedBy/>
  <dcterms:modified xsi:type="dcterms:W3CDTF">2024-09-13T15:57:32Z</dcterms:modified>
  <cp:revision>6</cp:revision>
  <dc:subject/>
  <dc:title>LA 92 – TD 1 – 14 septembre 2023</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Notes">
    <vt:i4>3</vt:i4>
  </property>
  <property fmtid="{D5CDD505-2E9C-101B-9397-08002B2CF9AE}" pid="4" name="PresentationFormat">
    <vt:lpwstr>Grand écran</vt:lpwstr>
  </property>
  <property fmtid="{D5CDD505-2E9C-101B-9397-08002B2CF9AE}" pid="5" name="Slides">
    <vt:i4>26</vt:i4>
  </property>
</Properties>
</file>