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79" r:id="rId4"/>
    <p:sldId id="282" r:id="rId5"/>
    <p:sldId id="262" r:id="rId6"/>
    <p:sldId id="298" r:id="rId7"/>
    <p:sldId id="299" r:id="rId8"/>
    <p:sldId id="304" r:id="rId9"/>
    <p:sldId id="305" r:id="rId10"/>
    <p:sldId id="306" r:id="rId11"/>
    <p:sldId id="312" r:id="rId12"/>
    <p:sldId id="307" r:id="rId13"/>
    <p:sldId id="308" r:id="rId14"/>
    <p:sldId id="309" r:id="rId15"/>
    <p:sldId id="310" r:id="rId16"/>
    <p:sldId id="300" r:id="rId17"/>
    <p:sldId id="301" r:id="rId18"/>
    <p:sldId id="302" r:id="rId19"/>
    <p:sldId id="303" r:id="rId20"/>
    <p:sldId id="311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微软雅黑 Light" panose="020B0502040204020203" pitchFamily="34" charset="-122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8C75"/>
    <a:srgbClr val="542C25"/>
    <a:srgbClr val="043055"/>
    <a:srgbClr val="1686BD"/>
    <a:srgbClr val="023E88"/>
    <a:srgbClr val="17452F"/>
    <a:srgbClr val="0069BA"/>
    <a:srgbClr val="CEE8F6"/>
    <a:srgbClr val="70723B"/>
    <a:srgbClr val="4EA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26" autoAdjust="0"/>
    <p:restoredTop sz="95184" autoAdjust="0"/>
  </p:normalViewPr>
  <p:slideViewPr>
    <p:cSldViewPr snapToGrid="0" showGuides="1">
      <p:cViewPr varScale="1">
        <p:scale>
          <a:sx n="81" d="100"/>
          <a:sy n="81" d="100"/>
        </p:scale>
        <p:origin x="744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6E8D1-3F93-4BD2-BADE-53C516C6D05A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1D788-5EF6-4430-804A-60451B0E62EB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1D788-5EF6-4430-804A-60451B0E62E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544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09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194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27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078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552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944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95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61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3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19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F78EF4-834C-45DD-9085-20C608F53A67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1070E-081F-4D04-9A7E-0C8C84C54188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19164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2040204020203" charset="-122"/>
              </a:defRPr>
            </a:lvl1pPr>
          </a:lstStyle>
          <a:p>
            <a:fld id="{201C628C-4D1D-4E5F-8875-B716F0D0EF9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2040204020203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" panose="020B0502040204020203" charset="-122"/>
              </a:defRPr>
            </a:lvl1pPr>
          </a:lstStyle>
          <a:p>
            <a:fld id="{FAE745EA-2A94-49FA-89D8-153850B0D5BF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5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 Light" panose="020B0502040204020203" charset="-122"/>
          <a:ea typeface="微软雅黑 Light" panose="020B0502040204020203" charset="-122"/>
          <a:cs typeface="微软雅黑" panose="020B0502040204020203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90204" pitchFamily="34" charset="0"/>
        <a:buChar char="•"/>
        <a:defRPr sz="2800" kern="1200">
          <a:solidFill>
            <a:schemeClr val="tx1"/>
          </a:solidFill>
          <a:latin typeface="微软雅黑 Light" panose="020B0502040204020203" charset="-122"/>
          <a:ea typeface="微软雅黑 Light" panose="020B0502040204020203" charset="-122"/>
          <a:cs typeface="微软雅黑" panose="020B0502040204020203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2400" kern="1200">
          <a:solidFill>
            <a:schemeClr val="tx1"/>
          </a:solidFill>
          <a:latin typeface="微软雅黑 Light" panose="020B0502040204020203" charset="-122"/>
          <a:ea typeface="微软雅黑 Light" panose="020B0502040204020203" charset="-122"/>
          <a:cs typeface="微软雅黑" panose="020B0502040204020203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2000" kern="1200">
          <a:solidFill>
            <a:schemeClr val="tx1"/>
          </a:solidFill>
          <a:latin typeface="微软雅黑 Light" panose="020B0502040204020203" charset="-122"/>
          <a:ea typeface="微软雅黑 Light" panose="020B0502040204020203" charset="-122"/>
          <a:cs typeface="微软雅黑" panose="020B0502040204020203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微软雅黑 Light" panose="020B0502040204020203" charset="-122"/>
          <a:ea typeface="微软雅黑 Light" panose="020B0502040204020203" charset="-122"/>
          <a:cs typeface="微软雅黑" panose="020B0502040204020203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微软雅黑 Light" panose="020B0502040204020203" charset="-122"/>
          <a:ea typeface="微软雅黑 Light" panose="020B0502040204020203" charset="-122"/>
          <a:cs typeface="微软雅黑" panose="020B0502040204020203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13177"/>
            <a:ext cx="2144456" cy="19448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4517" y="0"/>
            <a:ext cx="2877483" cy="29445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87" y="1287798"/>
            <a:ext cx="720080" cy="7380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7297" y="1030059"/>
            <a:ext cx="437159" cy="4347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991" y="304838"/>
            <a:ext cx="367947" cy="365915"/>
          </a:xfrm>
          <a:prstGeom prst="rect">
            <a:avLst/>
          </a:prstGeom>
        </p:spPr>
      </p:pic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1418462" y="2820020"/>
            <a:ext cx="9601230" cy="106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Aft>
                <a:spcPct val="0"/>
              </a:spcAft>
              <a:buFont typeface="Arial" charset="0"/>
              <a:buNone/>
            </a:pPr>
            <a:r>
              <a:rPr lang="fr-CA" altLang="zh-CN" sz="4800" b="1" cap="all" dirty="0">
                <a:solidFill>
                  <a:srgbClr val="06A8DC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Vie Culturelle en France</a:t>
            </a:r>
          </a:p>
        </p:txBody>
      </p:sp>
      <p:sp>
        <p:nvSpPr>
          <p:cNvPr id="16" name="矩形 259"/>
          <p:cNvSpPr>
            <a:spLocks noChangeArrowheads="1"/>
          </p:cNvSpPr>
          <p:nvPr/>
        </p:nvSpPr>
        <p:spPr bwMode="auto">
          <a:xfrm>
            <a:off x="3445615" y="4094507"/>
            <a:ext cx="6264838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 typeface="Arial" charset="0"/>
              <a:buNone/>
            </a:pPr>
            <a:endParaRPr lang="zh-CN" altLang="en-US" sz="1800" b="1" cap="all" dirty="0">
              <a:solidFill>
                <a:srgbClr val="B8C445"/>
              </a:solidFill>
              <a:latin typeface="Arial" charset="0"/>
              <a:ea typeface="Source Han Serif SC" pitchFamily="18" charset="-122"/>
              <a:cs typeface="Arial" charset="0"/>
              <a:sym typeface="Arial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4367" y="5999498"/>
            <a:ext cx="720080" cy="73802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447" y="6302779"/>
            <a:ext cx="437159" cy="4347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9053" y="5816540"/>
            <a:ext cx="367947" cy="3659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7DDC18-552C-C8E2-4D5F-F945A7252A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2B54A5C-1F0C-2EE8-A518-D649FE638063}"/>
              </a:ext>
            </a:extLst>
          </p:cNvPr>
          <p:cNvSpPr txBox="1"/>
          <p:nvPr/>
        </p:nvSpPr>
        <p:spPr>
          <a:xfrm>
            <a:off x="8026734" y="4172664"/>
            <a:ext cx="387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ialiu YAN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Haole HUANG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7328C-A9CC-2460-71FC-DD328F50F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EE58C0-9D3A-8E12-8275-FA57E09829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A7A03CE-7145-208E-9581-FCA8C997F2AA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D77CDD6-0597-B44A-0A34-54A10A274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90C8FB6-7E5C-0665-01AE-98D16B8FA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020BC40-B88B-58CE-036B-19BE123B1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722D2544-B09F-0080-6320-65B715A12140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Musiques et chansons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CBA95E-AAD5-54D3-FAB5-64A392705AA2}"/>
              </a:ext>
            </a:extLst>
          </p:cNvPr>
          <p:cNvSpPr txBox="1"/>
          <p:nvPr/>
        </p:nvSpPr>
        <p:spPr>
          <a:xfrm>
            <a:off x="889627" y="1910632"/>
            <a:ext cx="5734177" cy="184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caractéristiques: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Paroles au cœur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Mélodie simple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Interprétation expressive</a:t>
            </a:r>
            <a:endParaRPr lang="fr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D9DA38-6BCB-61B2-76EF-4110EDB4A661}"/>
              </a:ext>
            </a:extLst>
          </p:cNvPr>
          <p:cNvSpPr txBox="1"/>
          <p:nvPr/>
        </p:nvSpPr>
        <p:spPr>
          <a:xfrm>
            <a:off x="1388815" y="1245423"/>
            <a:ext cx="604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chanson</a:t>
            </a:r>
          </a:p>
        </p:txBody>
      </p:sp>
      <p:sp>
        <p:nvSpPr>
          <p:cNvPr id="11" name="AutoShape 2" descr="La Musique Romantique : Révolution et Émotion dans les Notes">
            <a:extLst>
              <a:ext uri="{FF2B5EF4-FFF2-40B4-BE49-F238E27FC236}">
                <a16:creationId xmlns:a16="http://schemas.microsoft.com/office/drawing/2014/main" id="{947D6269-C518-8E5A-F765-BC33C4366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5952566" cy="34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D08E22-04E6-CD7C-0D73-ACD1A3456E51}"/>
              </a:ext>
            </a:extLst>
          </p:cNvPr>
          <p:cNvSpPr txBox="1"/>
          <p:nvPr/>
        </p:nvSpPr>
        <p:spPr>
          <a:xfrm>
            <a:off x="6786426" y="1859191"/>
            <a:ext cx="573417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Édith Piaf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Jacques Brel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Charles Aznavour</a:t>
            </a:r>
            <a:endParaRPr lang="fr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2A9F68D-78BD-DEF1-5B84-650AEE95D18F}"/>
              </a:ext>
            </a:extLst>
          </p:cNvPr>
          <p:cNvSpPr txBox="1"/>
          <p:nvPr/>
        </p:nvSpPr>
        <p:spPr>
          <a:xfrm>
            <a:off x="9637120" y="2673412"/>
            <a:ext cx="2780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Édith Piaf</a:t>
            </a:r>
          </a:p>
          <a:p>
            <a:pPr algn="ctr"/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CF6569B-A465-73AC-DD61-041B53B72962}"/>
              </a:ext>
            </a:extLst>
          </p:cNvPr>
          <p:cNvSpPr txBox="1"/>
          <p:nvPr/>
        </p:nvSpPr>
        <p:spPr>
          <a:xfrm>
            <a:off x="889627" y="4074866"/>
            <a:ext cx="5734177" cy="184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thèmes principaux: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L’amour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critique sociale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Philosophie et humanité</a:t>
            </a:r>
            <a:endParaRPr lang="fr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B7DA5A-BF0D-8DD3-C816-D38CA7C7D3C6}"/>
              </a:ext>
            </a:extLst>
          </p:cNvPr>
          <p:cNvSpPr txBox="1"/>
          <p:nvPr/>
        </p:nvSpPr>
        <p:spPr>
          <a:xfrm>
            <a:off x="6786426" y="1265548"/>
            <a:ext cx="367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Représentant</a:t>
            </a:r>
          </a:p>
        </p:txBody>
      </p:sp>
      <p:pic>
        <p:nvPicPr>
          <p:cNvPr id="1032" name="Picture 8" descr="EDITH PIAF: Toujours - Arkadia Records">
            <a:extLst>
              <a:ext uri="{FF2B5EF4-FFF2-40B4-BE49-F238E27FC236}">
                <a16:creationId xmlns:a16="http://schemas.microsoft.com/office/drawing/2014/main" id="{4B85EAFC-58E2-585B-CAA5-6E8F8F430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805" y="43973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A6AC262-E193-70A7-51D5-26A0831AB3F7}"/>
              </a:ext>
            </a:extLst>
          </p:cNvPr>
          <p:cNvSpPr txBox="1"/>
          <p:nvPr/>
        </p:nvSpPr>
        <p:spPr>
          <a:xfrm>
            <a:off x="6786426" y="4132830"/>
            <a:ext cx="5734177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Chansons célèbres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Vie en Rose -Édith Piaf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 me quitte pas -Jacques Brel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Hier encore -Charles Aznavour</a:t>
            </a:r>
            <a:endParaRPr lang="fr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60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B07FA-DFD1-9E41-DEB7-E83BB7F6A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424618C-C65A-4153-B8AC-D5529C6FD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57800"/>
            <a:ext cx="1754299" cy="159098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A296A5-9B3B-31AE-0E4A-AD3A7F375B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3412" y="0"/>
            <a:ext cx="1498588" cy="15335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029C558-B1DE-5154-54D4-BA41822BE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56" y="533496"/>
            <a:ext cx="686310" cy="7034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475987-0571-ABC2-9099-967D46C2D7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05" y="-6001"/>
            <a:ext cx="218579" cy="2173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AC1EE1-9149-564C-C11C-B5A9900771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795" y="217373"/>
            <a:ext cx="360039" cy="358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7D0617-E406-9DBE-2FA4-46C42F589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4367" y="5999498"/>
            <a:ext cx="720080" cy="7380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27B13C-1677-CC59-2706-18218EA8A4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447" y="6302779"/>
            <a:ext cx="437159" cy="4347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F2FAB3-1B7C-DF25-2D8D-BDA9E4BD4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9053" y="5816540"/>
            <a:ext cx="367947" cy="3659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E5E0298A-5624-B567-2B4E-6D50841AFAF1}"/>
              </a:ext>
            </a:extLst>
          </p:cNvPr>
          <p:cNvGrpSpPr/>
          <p:nvPr/>
        </p:nvGrpSpPr>
        <p:grpSpPr>
          <a:xfrm>
            <a:off x="2627631" y="2909554"/>
            <a:ext cx="6936738" cy="1441324"/>
            <a:chOff x="-1601816" y="-4303198"/>
            <a:chExt cx="10294374" cy="3375498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6114638C-0DDF-01D9-03D9-4C397634E675}"/>
                </a:ext>
              </a:extLst>
            </p:cNvPr>
            <p:cNvSpPr/>
            <p:nvPr/>
          </p:nvSpPr>
          <p:spPr>
            <a:xfrm>
              <a:off x="-1601816" y="-4303198"/>
              <a:ext cx="10294374" cy="3375498"/>
            </a:xfrm>
            <a:prstGeom prst="rect">
              <a:avLst/>
            </a:prstGeom>
            <a:solidFill>
              <a:srgbClr val="0F74A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C69EB6D0-1921-DF5D-D2D4-2D3CB772D90D}"/>
                </a:ext>
              </a:extLst>
            </p:cNvPr>
            <p:cNvGrpSpPr/>
            <p:nvPr/>
          </p:nvGrpSpPr>
          <p:grpSpPr>
            <a:xfrm>
              <a:off x="-1212499" y="-3860803"/>
              <a:ext cx="9521686" cy="2425149"/>
              <a:chOff x="-1212499" y="-3860803"/>
              <a:chExt cx="9521686" cy="2425149"/>
            </a:xfrm>
          </p:grpSpPr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EFF0236D-2E7B-0015-2376-9FD2E62CFC8B}"/>
                  </a:ext>
                </a:extLst>
              </p:cNvPr>
              <p:cNvSpPr/>
              <p:nvPr/>
            </p:nvSpPr>
            <p:spPr>
              <a:xfrm>
                <a:off x="-1212499" y="-3860803"/>
                <a:ext cx="9521686" cy="2425149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FAB3B54-4AD1-B4C5-60B6-1D581AA9A4EE}"/>
                  </a:ext>
                </a:extLst>
              </p:cNvPr>
              <p:cNvSpPr txBox="1"/>
              <p:nvPr/>
            </p:nvSpPr>
            <p:spPr>
              <a:xfrm>
                <a:off x="-958895" y="-3259406"/>
                <a:ext cx="9008533" cy="136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Font typeface="Arial" charset="0"/>
                  <a:buNone/>
                </a:pPr>
                <a:r>
                  <a:rPr lang="fr-FR" altLang="zh-CN" sz="3200" b="1" cap="all" dirty="0">
                    <a:solidFill>
                      <a:schemeClr val="bg1"/>
                    </a:solidFill>
                    <a:latin typeface="Arial" panose="020B0604020202020204" pitchFamily="34" charset="0"/>
                    <a:ea typeface="华文新魏" panose="02010800040101010101" pitchFamily="2" charset="-122"/>
                    <a:cs typeface="Arial" panose="020B0604020202020204" pitchFamily="34" charset="0"/>
                    <a:sym typeface="Arial" charset="0"/>
                  </a:rPr>
                  <a:t>CINÉMA FRANÇAIS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121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119A1-5A1E-B708-F5BE-950EF2179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8018AE-F6C6-F7DB-DAE4-742B11C9A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FDD10A4-B176-68F1-901A-463E6EB1ED52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102A93C-4F88-F203-76E2-5C1E9828E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86F4E2A-A023-C771-1E59-D6C728554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7AF40B4-9CCA-859B-84F9-0D02480A4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F2275746-F415-D5B2-87BB-E1FA6821D6D7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Cinéma français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243CB5-2EC1-61C4-9609-6D13B7E0AF6F}"/>
              </a:ext>
            </a:extLst>
          </p:cNvPr>
          <p:cNvSpPr txBox="1"/>
          <p:nvPr/>
        </p:nvSpPr>
        <p:spPr>
          <a:xfrm>
            <a:off x="522109" y="2099802"/>
            <a:ext cx="5573891" cy="235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L‘invention et les débuts</a:t>
            </a:r>
            <a:r>
              <a:rPr lang="fr-CA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(1895-1920)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L'âge d'or et le réalisme poétique (1930-1940)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Nouvelle Vague (1950-1960)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Diversité et cinéma moderne (1970 à aujourd'hui)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7CB3616-3C75-5ABF-5228-540997394983}"/>
              </a:ext>
            </a:extLst>
          </p:cNvPr>
          <p:cNvSpPr txBox="1"/>
          <p:nvPr/>
        </p:nvSpPr>
        <p:spPr>
          <a:xfrm>
            <a:off x="1477194" y="1080292"/>
            <a:ext cx="604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développement</a:t>
            </a:r>
          </a:p>
        </p:txBody>
      </p:sp>
      <p:sp>
        <p:nvSpPr>
          <p:cNvPr id="11" name="AutoShape 2" descr="La Musique Romantique : Révolution et Émotion dans les Notes">
            <a:extLst>
              <a:ext uri="{FF2B5EF4-FFF2-40B4-BE49-F238E27FC236}">
                <a16:creationId xmlns:a16="http://schemas.microsoft.com/office/drawing/2014/main" id="{B99A14FE-49C7-7C31-4847-A4E379FF3F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5952566" cy="34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A3193BD-F570-15B8-A2C2-8E20839A3F8B}"/>
              </a:ext>
            </a:extLst>
          </p:cNvPr>
          <p:cNvSpPr txBox="1"/>
          <p:nvPr/>
        </p:nvSpPr>
        <p:spPr>
          <a:xfrm>
            <a:off x="7672499" y="2727233"/>
            <a:ext cx="339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L’âge d’or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inéma français, comment ça va ? l l'actualité du cinéma">
            <a:extLst>
              <a:ext uri="{FF2B5EF4-FFF2-40B4-BE49-F238E27FC236}">
                <a16:creationId xmlns:a16="http://schemas.microsoft.com/office/drawing/2014/main" id="{D1DAAF48-4118-73E1-DDAF-A68236F74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87" y="3688970"/>
            <a:ext cx="3382979" cy="234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'ÂGE D'OR DU CINÉMA FRANÇAIS">
            <a:extLst>
              <a:ext uri="{FF2B5EF4-FFF2-40B4-BE49-F238E27FC236}">
                <a16:creationId xmlns:a16="http://schemas.microsoft.com/office/drawing/2014/main" id="{752FE369-7744-E661-D321-0E0F85425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88" y="258865"/>
            <a:ext cx="3382979" cy="23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274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1986-C192-9D38-AD49-D6DB29A1F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1452C0-E6A1-8207-017B-F6395FBCB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3D27B09-3D13-DD27-CBEA-8760BBDCD24D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9CA8A5F-91C4-4BD2-27FF-93EF94522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B846209-3241-5077-7B28-A9D85F7F0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304E4CF-D0FB-D8EA-A0A4-778DB9D2F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D0D92C46-2E5D-612B-A035-282147C25039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Cinéma français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2C39CD-4386-B153-2C24-D2397C131B54}"/>
              </a:ext>
            </a:extLst>
          </p:cNvPr>
          <p:cNvSpPr txBox="1"/>
          <p:nvPr/>
        </p:nvSpPr>
        <p:spPr>
          <a:xfrm>
            <a:off x="746397" y="4220991"/>
            <a:ext cx="4864962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Plein de chaleur humaine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 en avant la force de l'éducation et des relations enseignant-élève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Bande sonore émouvante, devenant emblématique du </a:t>
            </a:r>
            <a:r>
              <a:rPr lang="fr-FR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film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44B4D4-E147-AD69-9E85-E1ADA80E6698}"/>
              </a:ext>
            </a:extLst>
          </p:cNvPr>
          <p:cNvSpPr txBox="1"/>
          <p:nvPr/>
        </p:nvSpPr>
        <p:spPr>
          <a:xfrm>
            <a:off x="1480480" y="847994"/>
            <a:ext cx="604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Choristes</a:t>
            </a:r>
            <a:endParaRPr lang="fr-FR" sz="2800" b="1" dirty="0">
              <a:solidFill>
                <a:srgbClr val="023E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2" descr="La Musique Romantique : Révolution et Émotion dans les Notes">
            <a:extLst>
              <a:ext uri="{FF2B5EF4-FFF2-40B4-BE49-F238E27FC236}">
                <a16:creationId xmlns:a16="http://schemas.microsoft.com/office/drawing/2014/main" id="{30ACBCBC-0F2F-2ACA-62A7-852A29E8AD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5952566" cy="34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6" name="Picture 4" descr="Bruno Coulais - Les Choristes - Vois sur ton chemin - YouTube">
            <a:extLst>
              <a:ext uri="{FF2B5EF4-FFF2-40B4-BE49-F238E27FC236}">
                <a16:creationId xmlns:a16="http://schemas.microsoft.com/office/drawing/2014/main" id="{5A2C39DD-F6D5-90EC-7B96-1C4F81279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6" y="1573863"/>
            <a:ext cx="4154269" cy="233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13CC95D-97B6-577C-B2DF-B1BB16058343}"/>
              </a:ext>
            </a:extLst>
          </p:cNvPr>
          <p:cNvSpPr txBox="1"/>
          <p:nvPr/>
        </p:nvSpPr>
        <p:spPr>
          <a:xfrm>
            <a:off x="7878309" y="847994"/>
            <a:ext cx="604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Intouchables</a:t>
            </a:r>
            <a:endParaRPr lang="fr-FR" sz="2800" b="1" dirty="0">
              <a:solidFill>
                <a:srgbClr val="023E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8DDAC7-01F0-44FE-D180-5B445784A057}"/>
              </a:ext>
            </a:extLst>
          </p:cNvPr>
          <p:cNvSpPr txBox="1"/>
          <p:nvPr/>
        </p:nvSpPr>
        <p:spPr>
          <a:xfrm>
            <a:off x="6784583" y="4220991"/>
            <a:ext cx="5137882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Humour et émotion, faisant rire et pleurer.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Brise les barrières sociales, montrant une amitié sincère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Montre le courage, la résilience et l'optimisme.</a:t>
            </a:r>
          </a:p>
        </p:txBody>
      </p:sp>
      <p:pic>
        <p:nvPicPr>
          <p:cNvPr id="3078" name="Picture 6" descr="Intouchables Streaming Film Comédie dramatique 1h52 2011 | myCANAL">
            <a:extLst>
              <a:ext uri="{FF2B5EF4-FFF2-40B4-BE49-F238E27FC236}">
                <a16:creationId xmlns:a16="http://schemas.microsoft.com/office/drawing/2014/main" id="{FDD2B7CE-A423-E60C-7E56-638FD255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59" y="1573863"/>
            <a:ext cx="4154269" cy="233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37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33581-9756-579C-31FF-97E162592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2093A77-415B-3FB8-DAA2-1830AA4FE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BDBB83C-F209-17E7-C0AF-4BA20D3B7773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05E5325-F4FA-62FA-8A16-1F81BC73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01E3012-E1D7-2BE3-95DC-90035D919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9D44718-888B-525C-9243-F8A75D0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F99D7B93-859B-BF44-3930-E4CA853303A7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Cinéma français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6E30EB-F8AB-DB36-AC80-B04688C98E77}"/>
              </a:ext>
            </a:extLst>
          </p:cNvPr>
          <p:cNvSpPr txBox="1"/>
          <p:nvPr/>
        </p:nvSpPr>
        <p:spPr>
          <a:xfrm>
            <a:off x="522109" y="2252203"/>
            <a:ext cx="5573891" cy="235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L'un des festivals les plus prestigieux au monde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prix le plus prestigieux : la Palme d'Or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Favoriser l'échange culturel mondial du cinéma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événements culturels et une grande célébration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55FAE7-ABBA-02A8-C1DC-2C58FC6BFCA3}"/>
              </a:ext>
            </a:extLst>
          </p:cNvPr>
          <p:cNvSpPr txBox="1"/>
          <p:nvPr/>
        </p:nvSpPr>
        <p:spPr>
          <a:xfrm>
            <a:off x="1477194" y="1080292"/>
            <a:ext cx="604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Festival de Cannes</a:t>
            </a:r>
          </a:p>
        </p:txBody>
      </p:sp>
      <p:sp>
        <p:nvSpPr>
          <p:cNvPr id="11" name="AutoShape 2" descr="La Musique Romantique : Révolution et Émotion dans les Notes">
            <a:extLst>
              <a:ext uri="{FF2B5EF4-FFF2-40B4-BE49-F238E27FC236}">
                <a16:creationId xmlns:a16="http://schemas.microsoft.com/office/drawing/2014/main" id="{978961A4-2A1F-7826-0D64-8176EF9A51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5952566" cy="34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Festival de Cannes — Wikipédia">
            <a:extLst>
              <a:ext uri="{FF2B5EF4-FFF2-40B4-BE49-F238E27FC236}">
                <a16:creationId xmlns:a16="http://schemas.microsoft.com/office/drawing/2014/main" id="{6690168C-0846-8063-5920-6C720A504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22" y="471925"/>
            <a:ext cx="3813928" cy="21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estival de Cannes : le plus grand festival de cinéma de la Côte d'Azur">
            <a:extLst>
              <a:ext uri="{FF2B5EF4-FFF2-40B4-BE49-F238E27FC236}">
                <a16:creationId xmlns:a16="http://schemas.microsoft.com/office/drawing/2014/main" id="{CE8657EA-5EAA-BC91-12D1-0E7BAE8C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04" y="3429000"/>
            <a:ext cx="3700546" cy="253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71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80570-7C2D-6B26-C229-9E81564FB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F890398-9B55-08B0-78D3-5F61815F3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57800"/>
            <a:ext cx="1754299" cy="159098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19E4BCE-2105-3167-6ABF-D2349A03B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3412" y="0"/>
            <a:ext cx="1498588" cy="15335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4C19335-EED9-8181-A00D-CCBCB2017A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56" y="533496"/>
            <a:ext cx="686310" cy="7034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52454D-DBC0-ED72-2AE2-8F3D91AE57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05" y="-6001"/>
            <a:ext cx="218579" cy="2173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1EAC3-B069-2639-CF9D-D85AD6EA26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795" y="217373"/>
            <a:ext cx="360039" cy="358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039685-3C93-5DA3-A24B-2850C26DF1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4367" y="5999498"/>
            <a:ext cx="720080" cy="7380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FC1FC59-6496-B3A9-B406-0736458D8C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447" y="6302779"/>
            <a:ext cx="437159" cy="4347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75D23EC-7501-1A1E-E87E-E7B42D90F8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9053" y="5816540"/>
            <a:ext cx="367947" cy="3659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693E78AF-3CC7-6E89-9B3B-6CDBC8B86A69}"/>
              </a:ext>
            </a:extLst>
          </p:cNvPr>
          <p:cNvGrpSpPr/>
          <p:nvPr/>
        </p:nvGrpSpPr>
        <p:grpSpPr>
          <a:xfrm>
            <a:off x="2627631" y="2909554"/>
            <a:ext cx="6936738" cy="1441324"/>
            <a:chOff x="-1601816" y="-4303198"/>
            <a:chExt cx="10294374" cy="3375498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3DDC9F3-8380-AF49-2E99-4EC61B0E61B9}"/>
                </a:ext>
              </a:extLst>
            </p:cNvPr>
            <p:cNvSpPr/>
            <p:nvPr/>
          </p:nvSpPr>
          <p:spPr>
            <a:xfrm>
              <a:off x="-1601816" y="-4303198"/>
              <a:ext cx="10294374" cy="3375498"/>
            </a:xfrm>
            <a:prstGeom prst="rect">
              <a:avLst/>
            </a:prstGeom>
            <a:solidFill>
              <a:srgbClr val="0F74A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15136B1C-7D68-CFD0-A88A-4933D248468B}"/>
                </a:ext>
              </a:extLst>
            </p:cNvPr>
            <p:cNvGrpSpPr/>
            <p:nvPr/>
          </p:nvGrpSpPr>
          <p:grpSpPr>
            <a:xfrm>
              <a:off x="-1212499" y="-3860803"/>
              <a:ext cx="9521686" cy="2425149"/>
              <a:chOff x="-1212499" y="-3860803"/>
              <a:chExt cx="9521686" cy="2425149"/>
            </a:xfrm>
          </p:grpSpPr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17C7AA67-C6C7-D400-D13C-13CC51416592}"/>
                  </a:ext>
                </a:extLst>
              </p:cNvPr>
              <p:cNvSpPr/>
              <p:nvPr/>
            </p:nvSpPr>
            <p:spPr>
              <a:xfrm>
                <a:off x="-1212499" y="-3860803"/>
                <a:ext cx="9521686" cy="2425149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3BD5A290-2D1C-B5C9-7912-D6B5F69513F4}"/>
                  </a:ext>
                </a:extLst>
              </p:cNvPr>
              <p:cNvSpPr txBox="1"/>
              <p:nvPr/>
            </p:nvSpPr>
            <p:spPr>
              <a:xfrm>
                <a:off x="-958893" y="-3259406"/>
                <a:ext cx="9008533" cy="136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Font typeface="Arial" charset="0"/>
                  <a:buNone/>
                </a:pPr>
                <a:r>
                  <a:rPr lang="fr-FR" altLang="zh-CN" sz="3200" b="1" cap="all" dirty="0">
                    <a:solidFill>
                      <a:schemeClr val="bg1"/>
                    </a:solidFill>
                    <a:latin typeface="Arial" panose="020B0604020202020204" pitchFamily="34" charset="0"/>
                    <a:ea typeface="华文新魏" panose="02010800040101010101" pitchFamily="2" charset="-122"/>
                    <a:cs typeface="Arial" panose="020B0604020202020204" pitchFamily="34" charset="0"/>
                    <a:sym typeface="Arial" charset="0"/>
                  </a:rPr>
                  <a:t>M</a:t>
                </a:r>
                <a:r>
                  <a:rPr lang="fr-CA" altLang="zh-CN" sz="3200" b="1" cap="all" dirty="0">
                    <a:solidFill>
                      <a:schemeClr val="bg1"/>
                    </a:solidFill>
                    <a:latin typeface="Arial" panose="020B0604020202020204" pitchFamily="34" charset="0"/>
                    <a:ea typeface="华文新魏" panose="02010800040101010101" pitchFamily="2" charset="-122"/>
                    <a:cs typeface="Arial" panose="020B0604020202020204" pitchFamily="34" charset="0"/>
                    <a:sym typeface="Arial" charset="0"/>
                  </a:rPr>
                  <a:t>É</a:t>
                </a:r>
                <a:r>
                  <a:rPr lang="fr-FR" altLang="zh-CN" sz="3200" b="1" cap="all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华文新魏" panose="02010800040101010101" pitchFamily="2" charset="-122"/>
                    <a:cs typeface="Arial" panose="020B0604020202020204" pitchFamily="34" charset="0"/>
                    <a:sym typeface="Arial" charset="0"/>
                  </a:rPr>
                  <a:t>dias</a:t>
                </a:r>
                <a:r>
                  <a:rPr lang="fr-FR" altLang="zh-CN" sz="3200" b="1" cap="all" dirty="0">
                    <a:solidFill>
                      <a:schemeClr val="bg1"/>
                    </a:solidFill>
                    <a:latin typeface="Arial" panose="020B0604020202020204" pitchFamily="34" charset="0"/>
                    <a:ea typeface="华文新魏" panose="02010800040101010101" pitchFamily="2" charset="-122"/>
                    <a:cs typeface="Arial" panose="020B0604020202020204" pitchFamily="34" charset="0"/>
                    <a:sym typeface="Arial" charset="0"/>
                  </a:rPr>
                  <a:t> français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2934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29AC-1C47-C403-F606-01769811D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E5E7A3-1BE5-D944-5F66-1F77D77F79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BA03AC0-0730-AA20-C0D5-5F73614782E4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4C21F5F-D117-D464-A9E0-8CD8F56EA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CFE3D28-083E-3033-FFE1-DF60C1988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45FACB4-93DE-7E7F-D3EA-97ADC2AB1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92FA3C99-A48F-9480-BA48-4C4AA7ADDA41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Médias français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42E03DD-5EFD-6F90-5426-871FF522564C}"/>
              </a:ext>
            </a:extLst>
          </p:cNvPr>
          <p:cNvSpPr txBox="1"/>
          <p:nvPr/>
        </p:nvSpPr>
        <p:spPr>
          <a:xfrm>
            <a:off x="1171770" y="1083026"/>
            <a:ext cx="7619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Chaînes de Télévision et Stations de Radio</a:t>
            </a:r>
            <a:endParaRPr lang="en-US" altLang="zh-CN" sz="2000" b="1" dirty="0">
              <a:solidFill>
                <a:srgbClr val="0069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81CFE50-5C64-23E8-F38A-A80AFFD2ED41}"/>
              </a:ext>
            </a:extLst>
          </p:cNvPr>
          <p:cNvSpPr txBox="1"/>
          <p:nvPr/>
        </p:nvSpPr>
        <p:spPr>
          <a:xfrm>
            <a:off x="641683" y="1974467"/>
            <a:ext cx="52341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Télévision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fr-FR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TF1</a:t>
            </a:r>
            <a:r>
              <a:rPr lang="fr-FR" b="1" dirty="0">
                <a:latin typeface="等线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:</a:t>
            </a:r>
            <a:r>
              <a:rPr lang="zh-CN" altLang="fr-FR" b="1" dirty="0">
                <a:latin typeface="等线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 plus grande chaîne de télévision commerciale de France</a:t>
            </a:r>
            <a:endParaRPr lang="fr-FR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France 2 : </a:t>
            </a:r>
            <a:r>
              <a:rPr lang="fr-FR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</a:t>
            </a:r>
            <a:r>
              <a:rPr lang="fr-FR" sz="18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nformation, Culturels et Divertissement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M6 :</a:t>
            </a:r>
            <a:r>
              <a:rPr lang="fr-FR" sz="18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Connue pour ses programmes de divertissement et ses émissions de télé-réalité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8E585DC-7B43-9EB5-65AD-C52109FDC1BC}"/>
              </a:ext>
            </a:extLst>
          </p:cNvPr>
          <p:cNvSpPr txBox="1"/>
          <p:nvPr/>
        </p:nvSpPr>
        <p:spPr>
          <a:xfrm>
            <a:off x="592667" y="46377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  <a:r>
              <a:rPr lang="zh-CN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fr-FR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France Inter</a:t>
            </a:r>
            <a:r>
              <a:rPr lang="zh-CN" alt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：</a:t>
            </a:r>
            <a:r>
              <a:rPr lang="fr-FR" altLang="zh-C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Station de radio publique en France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RTL</a:t>
            </a:r>
            <a:r>
              <a:rPr lang="zh-CN" alt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：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Principale station de radio commerciale</a:t>
            </a:r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AF7617-13CF-53DE-404C-7E1ED6D1B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866" y="1739900"/>
            <a:ext cx="4219303" cy="23410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CC090D-298B-D75E-1CC2-CBA817DDA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696" y="4158193"/>
            <a:ext cx="4549662" cy="21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94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C7EF1-7076-198C-31BB-97828488D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F13BBF-1507-73AD-5556-4B6E982E5C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0B5D59E-11FD-E3A8-A330-BF16CA64045A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15547D1-90E1-804C-3E78-5CD82DAEB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C6F98A3-64E5-31F3-AC1D-AFBDB6934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998B70D-EC53-3C53-A2A9-CA5764A67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362C8BB6-0285-4804-4753-23FE54080842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Médias français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419E282-9897-28C7-B342-6EFA014D76E2}"/>
              </a:ext>
            </a:extLst>
          </p:cNvPr>
          <p:cNvSpPr txBox="1"/>
          <p:nvPr/>
        </p:nvSpPr>
        <p:spPr>
          <a:xfrm>
            <a:off x="-284497" y="1066093"/>
            <a:ext cx="7619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Journaux et magazines</a:t>
            </a:r>
            <a:endParaRPr lang="en-US" altLang="zh-CN" sz="2000" b="1" dirty="0">
              <a:solidFill>
                <a:srgbClr val="0069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22D3EB8-37CC-EF43-D028-E9D82EE4E6D0}"/>
              </a:ext>
            </a:extLst>
          </p:cNvPr>
          <p:cNvSpPr txBox="1"/>
          <p:nvPr/>
        </p:nvSpPr>
        <p:spPr>
          <a:xfrm>
            <a:off x="1589950" y="5496601"/>
            <a:ext cx="5234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Monde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Le Figaro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fr-FR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D53E386-CAEF-B5C9-1AB0-802991694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016" y="1811867"/>
            <a:ext cx="4869435" cy="32173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407863-BDBD-76F6-F52A-7A6488618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733" y="1855788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11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309F-3DA5-FCA7-8001-677D00E2E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ED2A748-F69F-2E23-5450-0435B35E65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420271D-0856-2024-B950-15F702540917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10D30F2-A55B-34DD-4002-87C6AE9A9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8228086-6A8B-A221-5410-8C69DDBD1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3C8311-D35F-7178-BFF4-6E7F3B666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43045348-49A5-251D-05E5-F4F42F3951CB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Médias français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C4743E3-F52A-23F4-C139-18664660CEF7}"/>
              </a:ext>
            </a:extLst>
          </p:cNvPr>
          <p:cNvSpPr txBox="1"/>
          <p:nvPr/>
        </p:nvSpPr>
        <p:spPr>
          <a:xfrm>
            <a:off x="274303" y="964493"/>
            <a:ext cx="7619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réseaux sociaux en France </a:t>
            </a:r>
            <a:endParaRPr lang="en-US" altLang="zh-CN" sz="2000" b="1" dirty="0">
              <a:solidFill>
                <a:srgbClr val="0069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AB174A-3233-B636-D364-9BE1B0B75C13}"/>
              </a:ext>
            </a:extLst>
          </p:cNvPr>
          <p:cNvSpPr txBox="1"/>
          <p:nvPr/>
        </p:nvSpPr>
        <p:spPr>
          <a:xfrm>
            <a:off x="6280484" y="2511518"/>
            <a:ext cx="52341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Facebook : </a:t>
            </a: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uivre les actualités, interagir et participer à des activités communautaires.</a:t>
            </a:r>
          </a:p>
          <a:p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Instagram: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domaines de la mode, de la beauté, des voyages et du mode de vie.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 err="1">
                <a:effectLst/>
                <a:latin typeface="等线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TikTok</a:t>
            </a:r>
            <a:r>
              <a:rPr lang="fr-FR" sz="1800" b="1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:</a:t>
            </a:r>
            <a:r>
              <a:rPr lang="fr-FR" sz="18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vidéos courtes, un outil de marketing important</a:t>
            </a:r>
          </a:p>
          <a:p>
            <a:endParaRPr lang="fr-FR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71EA50-43B9-2A15-F9F6-E1E2441E6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0" y="1859843"/>
            <a:ext cx="3316817" cy="44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7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2C512-D845-19E3-576E-7D96E7AC5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0211C9-CF8C-AE25-C154-DF4E4F80D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13177"/>
            <a:ext cx="2144456" cy="19448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A05900-F5C8-4F1A-A105-4133E771E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4517" y="0"/>
            <a:ext cx="2877483" cy="294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50AE52-48D7-E185-A7A8-189C9932F2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87" y="1287798"/>
            <a:ext cx="720080" cy="7380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BBDEA8-92D6-5189-384D-C2135B5AED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7297" y="1030059"/>
            <a:ext cx="437159" cy="4347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FF8F66-CDC4-73DE-172A-7436405CB2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991" y="304838"/>
            <a:ext cx="367947" cy="365915"/>
          </a:xfrm>
          <a:prstGeom prst="rect">
            <a:avLst/>
          </a:prstGeom>
        </p:spPr>
      </p:pic>
      <p:sp>
        <p:nvSpPr>
          <p:cNvPr id="15" name="矩形 259">
            <a:extLst>
              <a:ext uri="{FF2B5EF4-FFF2-40B4-BE49-F238E27FC236}">
                <a16:creationId xmlns:a16="http://schemas.microsoft.com/office/drawing/2014/main" id="{A5B56B42-C01C-C335-EFB9-68D950C8A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596" y="2383787"/>
            <a:ext cx="9601230" cy="217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Aft>
                <a:spcPct val="0"/>
              </a:spcAft>
              <a:buFont typeface="Arial" charset="0"/>
              <a:buNone/>
            </a:pPr>
            <a:r>
              <a:rPr lang="fr-CA" altLang="zh-CN" sz="4800" b="1" cap="all" dirty="0">
                <a:solidFill>
                  <a:srgbClr val="06A8DC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Merci pour votre attention!</a:t>
            </a:r>
          </a:p>
        </p:txBody>
      </p:sp>
      <p:sp>
        <p:nvSpPr>
          <p:cNvPr id="16" name="矩形 259">
            <a:extLst>
              <a:ext uri="{FF2B5EF4-FFF2-40B4-BE49-F238E27FC236}">
                <a16:creationId xmlns:a16="http://schemas.microsoft.com/office/drawing/2014/main" id="{02494939-CC35-B20E-DAC6-20CA03B06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615" y="4094507"/>
            <a:ext cx="6264838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 typeface="Arial" charset="0"/>
              <a:buNone/>
            </a:pPr>
            <a:endParaRPr lang="zh-CN" altLang="en-US" sz="1800" b="1" cap="all" dirty="0">
              <a:solidFill>
                <a:srgbClr val="B8C445"/>
              </a:solidFill>
              <a:latin typeface="Arial" charset="0"/>
              <a:ea typeface="Source Han Serif SC" pitchFamily="18" charset="-122"/>
              <a:cs typeface="Arial" charset="0"/>
              <a:sym typeface="Arial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FA4C907-EF5D-2101-4773-9D83E3D71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4367" y="5999498"/>
            <a:ext cx="720080" cy="7380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3BB1D73-EEF4-DA27-8B1E-241C541811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447" y="6302779"/>
            <a:ext cx="437159" cy="43474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DDA99F-BBD4-DAE4-053C-06D12B1FC1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9053" y="5816540"/>
            <a:ext cx="367947" cy="3659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8F0803-094B-393B-5537-72309E6F81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27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1" y="-157917"/>
            <a:ext cx="6603576" cy="7890844"/>
          </a:xfrm>
          <a:custGeom>
            <a:avLst/>
            <a:gdLst>
              <a:gd name="T0" fmla="*/ 469 w 5869"/>
              <a:gd name="T1" fmla="*/ 9 h 4278"/>
              <a:gd name="T2" fmla="*/ 1360 w 5869"/>
              <a:gd name="T3" fmla="*/ 66 h 4278"/>
              <a:gd name="T4" fmla="*/ 2180 w 5869"/>
              <a:gd name="T5" fmla="*/ 174 h 4278"/>
              <a:gd name="T6" fmla="*/ 2628 w 5869"/>
              <a:gd name="T7" fmla="*/ 267 h 4278"/>
              <a:gd name="T8" fmla="*/ 2976 w 5869"/>
              <a:gd name="T9" fmla="*/ 367 h 4278"/>
              <a:gd name="T10" fmla="*/ 3277 w 5869"/>
              <a:gd name="T11" fmla="*/ 495 h 4278"/>
              <a:gd name="T12" fmla="*/ 3490 w 5869"/>
              <a:gd name="T13" fmla="*/ 651 h 4278"/>
              <a:gd name="T14" fmla="*/ 3569 w 5869"/>
              <a:gd name="T15" fmla="*/ 839 h 4278"/>
              <a:gd name="T16" fmla="*/ 3492 w 5869"/>
              <a:gd name="T17" fmla="*/ 1008 h 4278"/>
              <a:gd name="T18" fmla="*/ 3287 w 5869"/>
              <a:gd name="T19" fmla="*/ 1131 h 4278"/>
              <a:gd name="T20" fmla="*/ 2999 w 5869"/>
              <a:gd name="T21" fmla="*/ 1230 h 4278"/>
              <a:gd name="T22" fmla="*/ 2674 w 5869"/>
              <a:gd name="T23" fmla="*/ 1318 h 4278"/>
              <a:gd name="T24" fmla="*/ 2373 w 5869"/>
              <a:gd name="T25" fmla="*/ 1404 h 4278"/>
              <a:gd name="T26" fmla="*/ 2119 w 5869"/>
              <a:gd name="T27" fmla="*/ 1506 h 4278"/>
              <a:gd name="T28" fmla="*/ 1952 w 5869"/>
              <a:gd name="T29" fmla="*/ 1639 h 4278"/>
              <a:gd name="T30" fmla="*/ 1912 w 5869"/>
              <a:gd name="T31" fmla="*/ 1773 h 4278"/>
              <a:gd name="T32" fmla="*/ 1970 w 5869"/>
              <a:gd name="T33" fmla="*/ 1832 h 4278"/>
              <a:gd name="T34" fmla="*/ 2156 w 5869"/>
              <a:gd name="T35" fmla="*/ 1917 h 4278"/>
              <a:gd name="T36" fmla="*/ 2594 w 5869"/>
              <a:gd name="T37" fmla="*/ 2042 h 4278"/>
              <a:gd name="T38" fmla="*/ 3185 w 5869"/>
              <a:gd name="T39" fmla="*/ 2186 h 4278"/>
              <a:gd name="T40" fmla="*/ 3764 w 5869"/>
              <a:gd name="T41" fmla="*/ 2331 h 4278"/>
              <a:gd name="T42" fmla="*/ 4338 w 5869"/>
              <a:gd name="T43" fmla="*/ 2498 h 4278"/>
              <a:gd name="T44" fmla="*/ 4852 w 5869"/>
              <a:gd name="T45" fmla="*/ 2691 h 4278"/>
              <a:gd name="T46" fmla="*/ 5261 w 5869"/>
              <a:gd name="T47" fmla="*/ 2923 h 4278"/>
              <a:gd name="T48" fmla="*/ 5568 w 5869"/>
              <a:gd name="T49" fmla="*/ 3247 h 4278"/>
              <a:gd name="T50" fmla="*/ 5769 w 5869"/>
              <a:gd name="T51" fmla="*/ 3604 h 4278"/>
              <a:gd name="T52" fmla="*/ 5853 w 5869"/>
              <a:gd name="T53" fmla="*/ 3893 h 4278"/>
              <a:gd name="T54" fmla="*/ 5869 w 5869"/>
              <a:gd name="T55" fmla="*/ 4135 h 4278"/>
              <a:gd name="T56" fmla="*/ 5855 w 5869"/>
              <a:gd name="T57" fmla="*/ 4255 h 4278"/>
              <a:gd name="T58" fmla="*/ 4381 w 5869"/>
              <a:gd name="T59" fmla="*/ 4252 h 4278"/>
              <a:gd name="T60" fmla="*/ 4394 w 5869"/>
              <a:gd name="T61" fmla="*/ 4176 h 4278"/>
              <a:gd name="T62" fmla="*/ 4404 w 5869"/>
              <a:gd name="T63" fmla="*/ 3992 h 4278"/>
              <a:gd name="T64" fmla="*/ 4374 w 5869"/>
              <a:gd name="T65" fmla="*/ 3712 h 4278"/>
              <a:gd name="T66" fmla="*/ 4234 w 5869"/>
              <a:gd name="T67" fmla="*/ 3387 h 4278"/>
              <a:gd name="T68" fmla="*/ 3987 w 5869"/>
              <a:gd name="T69" fmla="*/ 3149 h 4278"/>
              <a:gd name="T70" fmla="*/ 3650 w 5869"/>
              <a:gd name="T71" fmla="*/ 2996 h 4278"/>
              <a:gd name="T72" fmla="*/ 3171 w 5869"/>
              <a:gd name="T73" fmla="*/ 2855 h 4278"/>
              <a:gd name="T74" fmla="*/ 2630 w 5869"/>
              <a:gd name="T75" fmla="*/ 2717 h 4278"/>
              <a:gd name="T76" fmla="*/ 2131 w 5869"/>
              <a:gd name="T77" fmla="*/ 2586 h 4278"/>
              <a:gd name="T78" fmla="*/ 1654 w 5869"/>
              <a:gd name="T79" fmla="*/ 2442 h 4278"/>
              <a:gd name="T80" fmla="*/ 1235 w 5869"/>
              <a:gd name="T81" fmla="*/ 2284 h 4278"/>
              <a:gd name="T82" fmla="*/ 905 w 5869"/>
              <a:gd name="T83" fmla="*/ 2105 h 4278"/>
              <a:gd name="T84" fmla="*/ 702 w 5869"/>
              <a:gd name="T85" fmla="*/ 1899 h 4278"/>
              <a:gd name="T86" fmla="*/ 656 w 5869"/>
              <a:gd name="T87" fmla="*/ 1660 h 4278"/>
              <a:gd name="T88" fmla="*/ 753 w 5869"/>
              <a:gd name="T89" fmla="*/ 1445 h 4278"/>
              <a:gd name="T90" fmla="*/ 948 w 5869"/>
              <a:gd name="T91" fmla="*/ 1286 h 4278"/>
              <a:gd name="T92" fmla="*/ 1210 w 5869"/>
              <a:gd name="T93" fmla="*/ 1165 h 4278"/>
              <a:gd name="T94" fmla="*/ 1502 w 5869"/>
              <a:gd name="T95" fmla="*/ 1076 h 4278"/>
              <a:gd name="T96" fmla="*/ 1798 w 5869"/>
              <a:gd name="T97" fmla="*/ 1002 h 4278"/>
              <a:gd name="T98" fmla="*/ 2074 w 5869"/>
              <a:gd name="T99" fmla="*/ 925 h 4278"/>
              <a:gd name="T100" fmla="*/ 2262 w 5869"/>
              <a:gd name="T101" fmla="*/ 835 h 4278"/>
              <a:gd name="T102" fmla="*/ 2310 w 5869"/>
              <a:gd name="T103" fmla="*/ 742 h 4278"/>
              <a:gd name="T104" fmla="*/ 2264 w 5869"/>
              <a:gd name="T105" fmla="*/ 681 h 4278"/>
              <a:gd name="T106" fmla="*/ 2106 w 5869"/>
              <a:gd name="T107" fmla="*/ 604 h 4278"/>
              <a:gd name="T108" fmla="*/ 1751 w 5869"/>
              <a:gd name="T109" fmla="*/ 511 h 4278"/>
              <a:gd name="T110" fmla="*/ 1176 w 5869"/>
              <a:gd name="T111" fmla="*/ 421 h 4278"/>
              <a:gd name="T112" fmla="*/ 754 w 5869"/>
              <a:gd name="T113" fmla="*/ 378 h 4278"/>
              <a:gd name="T114" fmla="*/ 387 w 5869"/>
              <a:gd name="T115" fmla="*/ 348 h 4278"/>
              <a:gd name="T116" fmla="*/ 123 w 5869"/>
              <a:gd name="T117" fmla="*/ 330 h 4278"/>
              <a:gd name="T118" fmla="*/ 21 w 5869"/>
              <a:gd name="T119" fmla="*/ 324 h 4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869" h="4278">
                <a:moveTo>
                  <a:pt x="0" y="0"/>
                </a:moveTo>
                <a:lnTo>
                  <a:pt x="23" y="0"/>
                </a:lnTo>
                <a:lnTo>
                  <a:pt x="245" y="2"/>
                </a:lnTo>
                <a:lnTo>
                  <a:pt x="469" y="9"/>
                </a:lnTo>
                <a:lnTo>
                  <a:pt x="695" y="18"/>
                </a:lnTo>
                <a:lnTo>
                  <a:pt x="919" y="30"/>
                </a:lnTo>
                <a:lnTo>
                  <a:pt x="1142" y="46"/>
                </a:lnTo>
                <a:lnTo>
                  <a:pt x="1360" y="66"/>
                </a:lnTo>
                <a:lnTo>
                  <a:pt x="1575" y="88"/>
                </a:lnTo>
                <a:lnTo>
                  <a:pt x="1783" y="114"/>
                </a:lnTo>
                <a:lnTo>
                  <a:pt x="1986" y="143"/>
                </a:lnTo>
                <a:lnTo>
                  <a:pt x="2180" y="174"/>
                </a:lnTo>
                <a:lnTo>
                  <a:pt x="2362" y="208"/>
                </a:lnTo>
                <a:lnTo>
                  <a:pt x="2450" y="226"/>
                </a:lnTo>
                <a:lnTo>
                  <a:pt x="2540" y="245"/>
                </a:lnTo>
                <a:lnTo>
                  <a:pt x="2628" y="267"/>
                </a:lnTo>
                <a:lnTo>
                  <a:pt x="2717" y="288"/>
                </a:lnTo>
                <a:lnTo>
                  <a:pt x="2805" y="314"/>
                </a:lnTo>
                <a:lnTo>
                  <a:pt x="2891" y="339"/>
                </a:lnTo>
                <a:lnTo>
                  <a:pt x="2976" y="367"/>
                </a:lnTo>
                <a:lnTo>
                  <a:pt x="3058" y="396"/>
                </a:lnTo>
                <a:lnTo>
                  <a:pt x="3135" y="427"/>
                </a:lnTo>
                <a:lnTo>
                  <a:pt x="3209" y="461"/>
                </a:lnTo>
                <a:lnTo>
                  <a:pt x="3277" y="495"/>
                </a:lnTo>
                <a:lnTo>
                  <a:pt x="3339" y="531"/>
                </a:lnTo>
                <a:lnTo>
                  <a:pt x="3397" y="568"/>
                </a:lnTo>
                <a:lnTo>
                  <a:pt x="3447" y="609"/>
                </a:lnTo>
                <a:lnTo>
                  <a:pt x="3490" y="651"/>
                </a:lnTo>
                <a:lnTo>
                  <a:pt x="3524" y="696"/>
                </a:lnTo>
                <a:lnTo>
                  <a:pt x="3549" y="740"/>
                </a:lnTo>
                <a:lnTo>
                  <a:pt x="3564" y="789"/>
                </a:lnTo>
                <a:lnTo>
                  <a:pt x="3569" y="839"/>
                </a:lnTo>
                <a:lnTo>
                  <a:pt x="3564" y="886"/>
                </a:lnTo>
                <a:lnTo>
                  <a:pt x="3549" y="929"/>
                </a:lnTo>
                <a:lnTo>
                  <a:pt x="3524" y="970"/>
                </a:lnTo>
                <a:lnTo>
                  <a:pt x="3492" y="1008"/>
                </a:lnTo>
                <a:lnTo>
                  <a:pt x="3451" y="1042"/>
                </a:lnTo>
                <a:lnTo>
                  <a:pt x="3402" y="1074"/>
                </a:lnTo>
                <a:lnTo>
                  <a:pt x="3348" y="1104"/>
                </a:lnTo>
                <a:lnTo>
                  <a:pt x="3287" y="1131"/>
                </a:lnTo>
                <a:lnTo>
                  <a:pt x="3221" y="1158"/>
                </a:lnTo>
                <a:lnTo>
                  <a:pt x="3151" y="1183"/>
                </a:lnTo>
                <a:lnTo>
                  <a:pt x="3076" y="1208"/>
                </a:lnTo>
                <a:lnTo>
                  <a:pt x="2999" y="1230"/>
                </a:lnTo>
                <a:lnTo>
                  <a:pt x="2918" y="1253"/>
                </a:lnTo>
                <a:lnTo>
                  <a:pt x="2836" y="1275"/>
                </a:lnTo>
                <a:lnTo>
                  <a:pt x="2753" y="1296"/>
                </a:lnTo>
                <a:lnTo>
                  <a:pt x="2674" y="1318"/>
                </a:lnTo>
                <a:lnTo>
                  <a:pt x="2597" y="1338"/>
                </a:lnTo>
                <a:lnTo>
                  <a:pt x="2520" y="1359"/>
                </a:lnTo>
                <a:lnTo>
                  <a:pt x="2447" y="1381"/>
                </a:lnTo>
                <a:lnTo>
                  <a:pt x="2373" y="1404"/>
                </a:lnTo>
                <a:lnTo>
                  <a:pt x="2303" y="1427"/>
                </a:lnTo>
                <a:lnTo>
                  <a:pt x="2237" y="1452"/>
                </a:lnTo>
                <a:lnTo>
                  <a:pt x="2176" y="1479"/>
                </a:lnTo>
                <a:lnTo>
                  <a:pt x="2119" y="1506"/>
                </a:lnTo>
                <a:lnTo>
                  <a:pt x="2067" y="1537"/>
                </a:lnTo>
                <a:lnTo>
                  <a:pt x="2022" y="1569"/>
                </a:lnTo>
                <a:lnTo>
                  <a:pt x="1982" y="1601"/>
                </a:lnTo>
                <a:lnTo>
                  <a:pt x="1952" y="1639"/>
                </a:lnTo>
                <a:lnTo>
                  <a:pt x="1929" y="1676"/>
                </a:lnTo>
                <a:lnTo>
                  <a:pt x="1914" y="1718"/>
                </a:lnTo>
                <a:lnTo>
                  <a:pt x="1909" y="1763"/>
                </a:lnTo>
                <a:lnTo>
                  <a:pt x="1912" y="1773"/>
                </a:lnTo>
                <a:lnTo>
                  <a:pt x="1918" y="1786"/>
                </a:lnTo>
                <a:lnTo>
                  <a:pt x="1929" y="1800"/>
                </a:lnTo>
                <a:lnTo>
                  <a:pt x="1947" y="1816"/>
                </a:lnTo>
                <a:lnTo>
                  <a:pt x="1970" y="1832"/>
                </a:lnTo>
                <a:lnTo>
                  <a:pt x="2004" y="1852"/>
                </a:lnTo>
                <a:lnTo>
                  <a:pt x="2045" y="1872"/>
                </a:lnTo>
                <a:lnTo>
                  <a:pt x="2095" y="1893"/>
                </a:lnTo>
                <a:lnTo>
                  <a:pt x="2156" y="1917"/>
                </a:lnTo>
                <a:lnTo>
                  <a:pt x="2230" y="1940"/>
                </a:lnTo>
                <a:lnTo>
                  <a:pt x="2341" y="1974"/>
                </a:lnTo>
                <a:lnTo>
                  <a:pt x="2461" y="2008"/>
                </a:lnTo>
                <a:lnTo>
                  <a:pt x="2594" y="2042"/>
                </a:lnTo>
                <a:lnTo>
                  <a:pt x="2735" y="2078"/>
                </a:lnTo>
                <a:lnTo>
                  <a:pt x="2886" y="2114"/>
                </a:lnTo>
                <a:lnTo>
                  <a:pt x="3045" y="2152"/>
                </a:lnTo>
                <a:lnTo>
                  <a:pt x="3185" y="2186"/>
                </a:lnTo>
                <a:lnTo>
                  <a:pt x="3329" y="2220"/>
                </a:lnTo>
                <a:lnTo>
                  <a:pt x="3472" y="2256"/>
                </a:lnTo>
                <a:lnTo>
                  <a:pt x="3619" y="2293"/>
                </a:lnTo>
                <a:lnTo>
                  <a:pt x="3764" y="2331"/>
                </a:lnTo>
                <a:lnTo>
                  <a:pt x="3911" y="2370"/>
                </a:lnTo>
                <a:lnTo>
                  <a:pt x="4055" y="2410"/>
                </a:lnTo>
                <a:lnTo>
                  <a:pt x="4198" y="2453"/>
                </a:lnTo>
                <a:lnTo>
                  <a:pt x="4338" y="2498"/>
                </a:lnTo>
                <a:lnTo>
                  <a:pt x="4474" y="2543"/>
                </a:lnTo>
                <a:lnTo>
                  <a:pt x="4605" y="2591"/>
                </a:lnTo>
                <a:lnTo>
                  <a:pt x="4732" y="2639"/>
                </a:lnTo>
                <a:lnTo>
                  <a:pt x="4852" y="2691"/>
                </a:lnTo>
                <a:lnTo>
                  <a:pt x="4967" y="2745"/>
                </a:lnTo>
                <a:lnTo>
                  <a:pt x="5075" y="2803"/>
                </a:lnTo>
                <a:lnTo>
                  <a:pt x="5172" y="2862"/>
                </a:lnTo>
                <a:lnTo>
                  <a:pt x="5261" y="2923"/>
                </a:lnTo>
                <a:lnTo>
                  <a:pt x="5340" y="2986"/>
                </a:lnTo>
                <a:lnTo>
                  <a:pt x="5408" y="3052"/>
                </a:lnTo>
                <a:lnTo>
                  <a:pt x="5494" y="3151"/>
                </a:lnTo>
                <a:lnTo>
                  <a:pt x="5568" y="3247"/>
                </a:lnTo>
                <a:lnTo>
                  <a:pt x="5632" y="3341"/>
                </a:lnTo>
                <a:lnTo>
                  <a:pt x="5686" y="3432"/>
                </a:lnTo>
                <a:lnTo>
                  <a:pt x="5731" y="3520"/>
                </a:lnTo>
                <a:lnTo>
                  <a:pt x="5769" y="3604"/>
                </a:lnTo>
                <a:lnTo>
                  <a:pt x="5799" y="3685"/>
                </a:lnTo>
                <a:lnTo>
                  <a:pt x="5822" y="3760"/>
                </a:lnTo>
                <a:lnTo>
                  <a:pt x="5840" y="3830"/>
                </a:lnTo>
                <a:lnTo>
                  <a:pt x="5853" y="3893"/>
                </a:lnTo>
                <a:lnTo>
                  <a:pt x="5862" y="3965"/>
                </a:lnTo>
                <a:lnTo>
                  <a:pt x="5867" y="4029"/>
                </a:lnTo>
                <a:lnTo>
                  <a:pt x="5869" y="4085"/>
                </a:lnTo>
                <a:lnTo>
                  <a:pt x="5869" y="4135"/>
                </a:lnTo>
                <a:lnTo>
                  <a:pt x="5865" y="4178"/>
                </a:lnTo>
                <a:lnTo>
                  <a:pt x="5862" y="4212"/>
                </a:lnTo>
                <a:lnTo>
                  <a:pt x="5858" y="4237"/>
                </a:lnTo>
                <a:lnTo>
                  <a:pt x="5855" y="4255"/>
                </a:lnTo>
                <a:lnTo>
                  <a:pt x="5853" y="4261"/>
                </a:lnTo>
                <a:lnTo>
                  <a:pt x="5849" y="4278"/>
                </a:lnTo>
                <a:lnTo>
                  <a:pt x="4374" y="4278"/>
                </a:lnTo>
                <a:lnTo>
                  <a:pt x="4381" y="4252"/>
                </a:lnTo>
                <a:lnTo>
                  <a:pt x="4381" y="4246"/>
                </a:lnTo>
                <a:lnTo>
                  <a:pt x="4385" y="4230"/>
                </a:lnTo>
                <a:lnTo>
                  <a:pt x="4388" y="4209"/>
                </a:lnTo>
                <a:lnTo>
                  <a:pt x="4394" y="4176"/>
                </a:lnTo>
                <a:lnTo>
                  <a:pt x="4397" y="4139"/>
                </a:lnTo>
                <a:lnTo>
                  <a:pt x="4401" y="4096"/>
                </a:lnTo>
                <a:lnTo>
                  <a:pt x="4404" y="4045"/>
                </a:lnTo>
                <a:lnTo>
                  <a:pt x="4404" y="3992"/>
                </a:lnTo>
                <a:lnTo>
                  <a:pt x="4404" y="3932"/>
                </a:lnTo>
                <a:lnTo>
                  <a:pt x="4399" y="3870"/>
                </a:lnTo>
                <a:lnTo>
                  <a:pt x="4392" y="3805"/>
                </a:lnTo>
                <a:lnTo>
                  <a:pt x="4374" y="3712"/>
                </a:lnTo>
                <a:lnTo>
                  <a:pt x="4349" y="3622"/>
                </a:lnTo>
                <a:lnTo>
                  <a:pt x="4318" y="3540"/>
                </a:lnTo>
                <a:lnTo>
                  <a:pt x="4279" y="3461"/>
                </a:lnTo>
                <a:lnTo>
                  <a:pt x="4234" y="3387"/>
                </a:lnTo>
                <a:lnTo>
                  <a:pt x="4182" y="3319"/>
                </a:lnTo>
                <a:lnTo>
                  <a:pt x="4125" y="3258"/>
                </a:lnTo>
                <a:lnTo>
                  <a:pt x="4058" y="3201"/>
                </a:lnTo>
                <a:lnTo>
                  <a:pt x="3987" y="3149"/>
                </a:lnTo>
                <a:lnTo>
                  <a:pt x="3908" y="3102"/>
                </a:lnTo>
                <a:lnTo>
                  <a:pt x="3834" y="3066"/>
                </a:lnTo>
                <a:lnTo>
                  <a:pt x="3748" y="3032"/>
                </a:lnTo>
                <a:lnTo>
                  <a:pt x="3650" y="2996"/>
                </a:lnTo>
                <a:lnTo>
                  <a:pt x="3542" y="2960"/>
                </a:lnTo>
                <a:lnTo>
                  <a:pt x="3426" y="2926"/>
                </a:lnTo>
                <a:lnTo>
                  <a:pt x="3302" y="2890"/>
                </a:lnTo>
                <a:lnTo>
                  <a:pt x="3171" y="2855"/>
                </a:lnTo>
                <a:lnTo>
                  <a:pt x="3035" y="2819"/>
                </a:lnTo>
                <a:lnTo>
                  <a:pt x="2895" y="2783"/>
                </a:lnTo>
                <a:lnTo>
                  <a:pt x="2753" y="2747"/>
                </a:lnTo>
                <a:lnTo>
                  <a:pt x="2630" y="2717"/>
                </a:lnTo>
                <a:lnTo>
                  <a:pt x="2504" y="2684"/>
                </a:lnTo>
                <a:lnTo>
                  <a:pt x="2380" y="2652"/>
                </a:lnTo>
                <a:lnTo>
                  <a:pt x="2255" y="2618"/>
                </a:lnTo>
                <a:lnTo>
                  <a:pt x="2131" y="2586"/>
                </a:lnTo>
                <a:lnTo>
                  <a:pt x="2009" y="2552"/>
                </a:lnTo>
                <a:lnTo>
                  <a:pt x="1889" y="2516"/>
                </a:lnTo>
                <a:lnTo>
                  <a:pt x="1771" y="2480"/>
                </a:lnTo>
                <a:lnTo>
                  <a:pt x="1654" y="2442"/>
                </a:lnTo>
                <a:lnTo>
                  <a:pt x="1543" y="2405"/>
                </a:lnTo>
                <a:lnTo>
                  <a:pt x="1436" y="2367"/>
                </a:lnTo>
                <a:lnTo>
                  <a:pt x="1333" y="2326"/>
                </a:lnTo>
                <a:lnTo>
                  <a:pt x="1235" y="2284"/>
                </a:lnTo>
                <a:lnTo>
                  <a:pt x="1143" y="2241"/>
                </a:lnTo>
                <a:lnTo>
                  <a:pt x="1057" y="2198"/>
                </a:lnTo>
                <a:lnTo>
                  <a:pt x="979" y="2152"/>
                </a:lnTo>
                <a:lnTo>
                  <a:pt x="905" y="2105"/>
                </a:lnTo>
                <a:lnTo>
                  <a:pt x="842" y="2055"/>
                </a:lnTo>
                <a:lnTo>
                  <a:pt x="787" y="2005"/>
                </a:lnTo>
                <a:lnTo>
                  <a:pt x="738" y="1953"/>
                </a:lnTo>
                <a:lnTo>
                  <a:pt x="702" y="1899"/>
                </a:lnTo>
                <a:lnTo>
                  <a:pt x="674" y="1843"/>
                </a:lnTo>
                <a:lnTo>
                  <a:pt x="658" y="1784"/>
                </a:lnTo>
                <a:lnTo>
                  <a:pt x="652" y="1725"/>
                </a:lnTo>
                <a:lnTo>
                  <a:pt x="656" y="1660"/>
                </a:lnTo>
                <a:lnTo>
                  <a:pt x="668" y="1601"/>
                </a:lnTo>
                <a:lnTo>
                  <a:pt x="690" y="1546"/>
                </a:lnTo>
                <a:lnTo>
                  <a:pt x="717" y="1494"/>
                </a:lnTo>
                <a:lnTo>
                  <a:pt x="753" y="1445"/>
                </a:lnTo>
                <a:lnTo>
                  <a:pt x="794" y="1400"/>
                </a:lnTo>
                <a:lnTo>
                  <a:pt x="840" y="1359"/>
                </a:lnTo>
                <a:lnTo>
                  <a:pt x="891" y="1320"/>
                </a:lnTo>
                <a:lnTo>
                  <a:pt x="948" y="1286"/>
                </a:lnTo>
                <a:lnTo>
                  <a:pt x="1009" y="1251"/>
                </a:lnTo>
                <a:lnTo>
                  <a:pt x="1074" y="1221"/>
                </a:lnTo>
                <a:lnTo>
                  <a:pt x="1140" y="1192"/>
                </a:lnTo>
                <a:lnTo>
                  <a:pt x="1210" y="1165"/>
                </a:lnTo>
                <a:lnTo>
                  <a:pt x="1281" y="1142"/>
                </a:lnTo>
                <a:lnTo>
                  <a:pt x="1355" y="1119"/>
                </a:lnTo>
                <a:lnTo>
                  <a:pt x="1428" y="1097"/>
                </a:lnTo>
                <a:lnTo>
                  <a:pt x="1502" y="1076"/>
                </a:lnTo>
                <a:lnTo>
                  <a:pt x="1577" y="1058"/>
                </a:lnTo>
                <a:lnTo>
                  <a:pt x="1651" y="1038"/>
                </a:lnTo>
                <a:lnTo>
                  <a:pt x="1722" y="1020"/>
                </a:lnTo>
                <a:lnTo>
                  <a:pt x="1798" y="1002"/>
                </a:lnTo>
                <a:lnTo>
                  <a:pt x="1871" y="984"/>
                </a:lnTo>
                <a:lnTo>
                  <a:pt x="1943" y="965"/>
                </a:lnTo>
                <a:lnTo>
                  <a:pt x="2009" y="945"/>
                </a:lnTo>
                <a:lnTo>
                  <a:pt x="2074" y="925"/>
                </a:lnTo>
                <a:lnTo>
                  <a:pt x="2131" y="905"/>
                </a:lnTo>
                <a:lnTo>
                  <a:pt x="2181" y="884"/>
                </a:lnTo>
                <a:lnTo>
                  <a:pt x="2226" y="860"/>
                </a:lnTo>
                <a:lnTo>
                  <a:pt x="2262" y="835"/>
                </a:lnTo>
                <a:lnTo>
                  <a:pt x="2289" y="810"/>
                </a:lnTo>
                <a:lnTo>
                  <a:pt x="2305" y="783"/>
                </a:lnTo>
                <a:lnTo>
                  <a:pt x="2312" y="753"/>
                </a:lnTo>
                <a:lnTo>
                  <a:pt x="2310" y="742"/>
                </a:lnTo>
                <a:lnTo>
                  <a:pt x="2305" y="730"/>
                </a:lnTo>
                <a:lnTo>
                  <a:pt x="2298" y="715"/>
                </a:lnTo>
                <a:lnTo>
                  <a:pt x="2284" y="699"/>
                </a:lnTo>
                <a:lnTo>
                  <a:pt x="2264" y="681"/>
                </a:lnTo>
                <a:lnTo>
                  <a:pt x="2237" y="663"/>
                </a:lnTo>
                <a:lnTo>
                  <a:pt x="2203" y="644"/>
                </a:lnTo>
                <a:lnTo>
                  <a:pt x="2160" y="624"/>
                </a:lnTo>
                <a:lnTo>
                  <a:pt x="2106" y="604"/>
                </a:lnTo>
                <a:lnTo>
                  <a:pt x="2042" y="583"/>
                </a:lnTo>
                <a:lnTo>
                  <a:pt x="1966" y="559"/>
                </a:lnTo>
                <a:lnTo>
                  <a:pt x="1866" y="534"/>
                </a:lnTo>
                <a:lnTo>
                  <a:pt x="1751" y="511"/>
                </a:lnTo>
                <a:lnTo>
                  <a:pt x="1626" y="487"/>
                </a:lnTo>
                <a:lnTo>
                  <a:pt x="1488" y="464"/>
                </a:lnTo>
                <a:lnTo>
                  <a:pt x="1337" y="443"/>
                </a:lnTo>
                <a:lnTo>
                  <a:pt x="1176" y="421"/>
                </a:lnTo>
                <a:lnTo>
                  <a:pt x="1068" y="409"/>
                </a:lnTo>
                <a:lnTo>
                  <a:pt x="962" y="398"/>
                </a:lnTo>
                <a:lnTo>
                  <a:pt x="857" y="387"/>
                </a:lnTo>
                <a:lnTo>
                  <a:pt x="754" y="378"/>
                </a:lnTo>
                <a:lnTo>
                  <a:pt x="656" y="369"/>
                </a:lnTo>
                <a:lnTo>
                  <a:pt x="561" y="360"/>
                </a:lnTo>
                <a:lnTo>
                  <a:pt x="471" y="353"/>
                </a:lnTo>
                <a:lnTo>
                  <a:pt x="387" y="348"/>
                </a:lnTo>
                <a:lnTo>
                  <a:pt x="308" y="342"/>
                </a:lnTo>
                <a:lnTo>
                  <a:pt x="238" y="337"/>
                </a:lnTo>
                <a:lnTo>
                  <a:pt x="177" y="333"/>
                </a:lnTo>
                <a:lnTo>
                  <a:pt x="123" y="330"/>
                </a:lnTo>
                <a:lnTo>
                  <a:pt x="80" y="328"/>
                </a:lnTo>
                <a:lnTo>
                  <a:pt x="50" y="326"/>
                </a:lnTo>
                <a:lnTo>
                  <a:pt x="28" y="324"/>
                </a:lnTo>
                <a:lnTo>
                  <a:pt x="21" y="324"/>
                </a:lnTo>
                <a:lnTo>
                  <a:pt x="0" y="324"/>
                </a:lnTo>
                <a:lnTo>
                  <a:pt x="0" y="0"/>
                </a:lnTo>
                <a:close/>
              </a:path>
            </a:pathLst>
          </a:custGeom>
          <a:solidFill>
            <a:srgbClr val="B8C445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Arial" charset="0"/>
              <a:ea typeface="Source Han Serif SC" pitchFamily="18" charset="-122"/>
              <a:sym typeface="Arial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64367" y="5816540"/>
            <a:ext cx="1157239" cy="920984"/>
            <a:chOff x="10964367" y="5816540"/>
            <a:chExt cx="1157239" cy="9209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56837" y="314879"/>
            <a:ext cx="5896288" cy="7008065"/>
          </a:xfrm>
          <a:custGeom>
            <a:avLst/>
            <a:gdLst>
              <a:gd name="T0" fmla="*/ 5136 w 5150"/>
              <a:gd name="T1" fmla="*/ 4049 h 4049"/>
              <a:gd name="T2" fmla="*/ 5129 w 5150"/>
              <a:gd name="T3" fmla="*/ 3739 h 4049"/>
              <a:gd name="T4" fmla="*/ 5030 w 5150"/>
              <a:gd name="T5" fmla="*/ 3403 h 4049"/>
              <a:gd name="T6" fmla="*/ 5007 w 5150"/>
              <a:gd name="T7" fmla="*/ 3360 h 4049"/>
              <a:gd name="T8" fmla="*/ 4822 w 5150"/>
              <a:gd name="T9" fmla="*/ 3141 h 4049"/>
              <a:gd name="T10" fmla="*/ 4639 w 5150"/>
              <a:gd name="T11" fmla="*/ 2985 h 4049"/>
              <a:gd name="T12" fmla="*/ 4358 w 5150"/>
              <a:gd name="T13" fmla="*/ 2802 h 4049"/>
              <a:gd name="T14" fmla="*/ 4297 w 5150"/>
              <a:gd name="T15" fmla="*/ 2788 h 4049"/>
              <a:gd name="T16" fmla="*/ 4094 w 5150"/>
              <a:gd name="T17" fmla="*/ 2684 h 4049"/>
              <a:gd name="T18" fmla="*/ 4030 w 5150"/>
              <a:gd name="T19" fmla="*/ 2673 h 4049"/>
              <a:gd name="T20" fmla="*/ 3811 w 5150"/>
              <a:gd name="T21" fmla="*/ 2580 h 4049"/>
              <a:gd name="T22" fmla="*/ 3431 w 5150"/>
              <a:gd name="T23" fmla="*/ 2462 h 4049"/>
              <a:gd name="T24" fmla="*/ 3428 w 5150"/>
              <a:gd name="T25" fmla="*/ 2474 h 4049"/>
              <a:gd name="T26" fmla="*/ 3216 w 5150"/>
              <a:gd name="T27" fmla="*/ 2417 h 4049"/>
              <a:gd name="T28" fmla="*/ 2895 w 5150"/>
              <a:gd name="T29" fmla="*/ 2320 h 4049"/>
              <a:gd name="T30" fmla="*/ 2537 w 5150"/>
              <a:gd name="T31" fmla="*/ 2225 h 4049"/>
              <a:gd name="T32" fmla="*/ 2533 w 5150"/>
              <a:gd name="T33" fmla="*/ 2238 h 4049"/>
              <a:gd name="T34" fmla="*/ 2322 w 5150"/>
              <a:gd name="T35" fmla="*/ 2175 h 4049"/>
              <a:gd name="T36" fmla="*/ 1997 w 5150"/>
              <a:gd name="T37" fmla="*/ 2055 h 4049"/>
              <a:gd name="T38" fmla="*/ 1943 w 5150"/>
              <a:gd name="T39" fmla="*/ 2049 h 4049"/>
              <a:gd name="T40" fmla="*/ 1737 w 5150"/>
              <a:gd name="T41" fmla="*/ 1969 h 4049"/>
              <a:gd name="T42" fmla="*/ 1425 w 5150"/>
              <a:gd name="T43" fmla="*/ 1784 h 4049"/>
              <a:gd name="T44" fmla="*/ 1398 w 5150"/>
              <a:gd name="T45" fmla="*/ 1764 h 4049"/>
              <a:gd name="T46" fmla="*/ 1267 w 5150"/>
              <a:gd name="T47" fmla="*/ 1572 h 4049"/>
              <a:gd name="T48" fmla="*/ 1260 w 5150"/>
              <a:gd name="T49" fmla="*/ 1513 h 4049"/>
              <a:gd name="T50" fmla="*/ 1422 w 5150"/>
              <a:gd name="T51" fmla="*/ 1346 h 4049"/>
              <a:gd name="T52" fmla="*/ 1483 w 5150"/>
              <a:gd name="T53" fmla="*/ 1291 h 4049"/>
              <a:gd name="T54" fmla="*/ 1678 w 5150"/>
              <a:gd name="T55" fmla="*/ 1189 h 4049"/>
              <a:gd name="T56" fmla="*/ 1979 w 5150"/>
              <a:gd name="T57" fmla="*/ 1083 h 4049"/>
              <a:gd name="T58" fmla="*/ 2261 w 5150"/>
              <a:gd name="T59" fmla="*/ 984 h 4049"/>
              <a:gd name="T60" fmla="*/ 2345 w 5150"/>
              <a:gd name="T61" fmla="*/ 955 h 4049"/>
              <a:gd name="T62" fmla="*/ 2327 w 5150"/>
              <a:gd name="T63" fmla="*/ 946 h 4049"/>
              <a:gd name="T64" fmla="*/ 2574 w 5150"/>
              <a:gd name="T65" fmla="*/ 869 h 4049"/>
              <a:gd name="T66" fmla="*/ 2623 w 5150"/>
              <a:gd name="T67" fmla="*/ 833 h 4049"/>
              <a:gd name="T68" fmla="*/ 2859 w 5150"/>
              <a:gd name="T69" fmla="*/ 697 h 4049"/>
              <a:gd name="T70" fmla="*/ 2849 w 5150"/>
              <a:gd name="T71" fmla="*/ 686 h 4049"/>
              <a:gd name="T72" fmla="*/ 2779 w 5150"/>
              <a:gd name="T73" fmla="*/ 437 h 4049"/>
              <a:gd name="T74" fmla="*/ 2770 w 5150"/>
              <a:gd name="T75" fmla="*/ 448 h 4049"/>
              <a:gd name="T76" fmla="*/ 2476 w 5150"/>
              <a:gd name="T77" fmla="*/ 288 h 4049"/>
              <a:gd name="T78" fmla="*/ 2476 w 5150"/>
              <a:gd name="T79" fmla="*/ 303 h 4049"/>
              <a:gd name="T80" fmla="*/ 2237 w 5150"/>
              <a:gd name="T81" fmla="*/ 236 h 4049"/>
              <a:gd name="T82" fmla="*/ 1936 w 5150"/>
              <a:gd name="T83" fmla="*/ 163 h 4049"/>
              <a:gd name="T84" fmla="*/ 1542 w 5150"/>
              <a:gd name="T85" fmla="*/ 105 h 4049"/>
              <a:gd name="T86" fmla="*/ 1235 w 5150"/>
              <a:gd name="T87" fmla="*/ 73 h 4049"/>
              <a:gd name="T88" fmla="*/ 927 w 5150"/>
              <a:gd name="T89" fmla="*/ 46 h 4049"/>
              <a:gd name="T90" fmla="*/ 927 w 5150"/>
              <a:gd name="T91" fmla="*/ 61 h 4049"/>
              <a:gd name="T92" fmla="*/ 706 w 5150"/>
              <a:gd name="T93" fmla="*/ 44 h 4049"/>
              <a:gd name="T94" fmla="*/ 324 w 5150"/>
              <a:gd name="T95" fmla="*/ 10 h 4049"/>
              <a:gd name="T96" fmla="*/ 324 w 5150"/>
              <a:gd name="T97" fmla="*/ 25 h 4049"/>
              <a:gd name="T98" fmla="*/ 39 w 5150"/>
              <a:gd name="T99" fmla="*/ 1 h 4049"/>
              <a:gd name="T100" fmla="*/ 0 w 5150"/>
              <a:gd name="T101" fmla="*/ 14 h 4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50" h="4049">
                <a:moveTo>
                  <a:pt x="5134" y="3961"/>
                </a:moveTo>
                <a:lnTo>
                  <a:pt x="5149" y="3961"/>
                </a:lnTo>
                <a:lnTo>
                  <a:pt x="5149" y="3968"/>
                </a:lnTo>
                <a:lnTo>
                  <a:pt x="5150" y="4049"/>
                </a:lnTo>
                <a:lnTo>
                  <a:pt x="5136" y="4049"/>
                </a:lnTo>
                <a:lnTo>
                  <a:pt x="5134" y="3968"/>
                </a:lnTo>
                <a:lnTo>
                  <a:pt x="5134" y="3961"/>
                </a:lnTo>
                <a:close/>
                <a:moveTo>
                  <a:pt x="5114" y="3652"/>
                </a:moveTo>
                <a:lnTo>
                  <a:pt x="5123" y="3708"/>
                </a:lnTo>
                <a:lnTo>
                  <a:pt x="5129" y="3739"/>
                </a:lnTo>
                <a:lnTo>
                  <a:pt x="5114" y="3740"/>
                </a:lnTo>
                <a:lnTo>
                  <a:pt x="5100" y="3654"/>
                </a:lnTo>
                <a:lnTo>
                  <a:pt x="5114" y="3652"/>
                </a:lnTo>
                <a:close/>
                <a:moveTo>
                  <a:pt x="5007" y="3360"/>
                </a:moveTo>
                <a:lnTo>
                  <a:pt x="5030" y="3403"/>
                </a:lnTo>
                <a:lnTo>
                  <a:pt x="5046" y="3441"/>
                </a:lnTo>
                <a:lnTo>
                  <a:pt x="5034" y="3446"/>
                </a:lnTo>
                <a:lnTo>
                  <a:pt x="5019" y="3414"/>
                </a:lnTo>
                <a:lnTo>
                  <a:pt x="4994" y="3367"/>
                </a:lnTo>
                <a:lnTo>
                  <a:pt x="5007" y="3360"/>
                </a:lnTo>
                <a:close/>
                <a:moveTo>
                  <a:pt x="4817" y="3116"/>
                </a:moveTo>
                <a:lnTo>
                  <a:pt x="4833" y="3131"/>
                </a:lnTo>
                <a:lnTo>
                  <a:pt x="4880" y="3179"/>
                </a:lnTo>
                <a:lnTo>
                  <a:pt x="4869" y="3190"/>
                </a:lnTo>
                <a:lnTo>
                  <a:pt x="4822" y="3141"/>
                </a:lnTo>
                <a:lnTo>
                  <a:pt x="4808" y="3127"/>
                </a:lnTo>
                <a:lnTo>
                  <a:pt x="4817" y="3116"/>
                </a:lnTo>
                <a:close/>
                <a:moveTo>
                  <a:pt x="4575" y="2926"/>
                </a:moveTo>
                <a:lnTo>
                  <a:pt x="4647" y="2975"/>
                </a:lnTo>
                <a:lnTo>
                  <a:pt x="4639" y="2985"/>
                </a:lnTo>
                <a:lnTo>
                  <a:pt x="4568" y="2937"/>
                </a:lnTo>
                <a:lnTo>
                  <a:pt x="4575" y="2926"/>
                </a:lnTo>
                <a:close/>
                <a:moveTo>
                  <a:pt x="4302" y="2776"/>
                </a:moveTo>
                <a:lnTo>
                  <a:pt x="4310" y="2779"/>
                </a:lnTo>
                <a:lnTo>
                  <a:pt x="4358" y="2802"/>
                </a:lnTo>
                <a:lnTo>
                  <a:pt x="4381" y="2815"/>
                </a:lnTo>
                <a:lnTo>
                  <a:pt x="4376" y="2828"/>
                </a:lnTo>
                <a:lnTo>
                  <a:pt x="4347" y="2813"/>
                </a:lnTo>
                <a:lnTo>
                  <a:pt x="4299" y="2790"/>
                </a:lnTo>
                <a:lnTo>
                  <a:pt x="4297" y="2788"/>
                </a:lnTo>
                <a:lnTo>
                  <a:pt x="4302" y="2776"/>
                </a:lnTo>
                <a:close/>
                <a:moveTo>
                  <a:pt x="4019" y="2654"/>
                </a:moveTo>
                <a:lnTo>
                  <a:pt x="4030" y="2659"/>
                </a:lnTo>
                <a:lnTo>
                  <a:pt x="4089" y="2682"/>
                </a:lnTo>
                <a:lnTo>
                  <a:pt x="4094" y="2684"/>
                </a:lnTo>
                <a:lnTo>
                  <a:pt x="4100" y="2688"/>
                </a:lnTo>
                <a:lnTo>
                  <a:pt x="4094" y="2700"/>
                </a:lnTo>
                <a:lnTo>
                  <a:pt x="4084" y="2695"/>
                </a:lnTo>
                <a:lnTo>
                  <a:pt x="4084" y="2695"/>
                </a:lnTo>
                <a:lnTo>
                  <a:pt x="4030" y="2673"/>
                </a:lnTo>
                <a:lnTo>
                  <a:pt x="4014" y="2666"/>
                </a:lnTo>
                <a:lnTo>
                  <a:pt x="4019" y="2654"/>
                </a:lnTo>
                <a:close/>
                <a:moveTo>
                  <a:pt x="3727" y="2551"/>
                </a:moveTo>
                <a:lnTo>
                  <a:pt x="3772" y="2566"/>
                </a:lnTo>
                <a:lnTo>
                  <a:pt x="3811" y="2580"/>
                </a:lnTo>
                <a:lnTo>
                  <a:pt x="3808" y="2593"/>
                </a:lnTo>
                <a:lnTo>
                  <a:pt x="3772" y="2580"/>
                </a:lnTo>
                <a:lnTo>
                  <a:pt x="3723" y="2564"/>
                </a:lnTo>
                <a:lnTo>
                  <a:pt x="3727" y="2551"/>
                </a:lnTo>
                <a:close/>
                <a:moveTo>
                  <a:pt x="3431" y="2462"/>
                </a:moveTo>
                <a:lnTo>
                  <a:pt x="3478" y="2474"/>
                </a:lnTo>
                <a:lnTo>
                  <a:pt x="3517" y="2487"/>
                </a:lnTo>
                <a:lnTo>
                  <a:pt x="3514" y="2499"/>
                </a:lnTo>
                <a:lnTo>
                  <a:pt x="3478" y="2489"/>
                </a:lnTo>
                <a:lnTo>
                  <a:pt x="3428" y="2474"/>
                </a:lnTo>
                <a:lnTo>
                  <a:pt x="3431" y="2462"/>
                </a:lnTo>
                <a:close/>
                <a:moveTo>
                  <a:pt x="3134" y="2381"/>
                </a:moveTo>
                <a:lnTo>
                  <a:pt x="3144" y="2385"/>
                </a:lnTo>
                <a:lnTo>
                  <a:pt x="3220" y="2404"/>
                </a:lnTo>
                <a:lnTo>
                  <a:pt x="3216" y="2417"/>
                </a:lnTo>
                <a:lnTo>
                  <a:pt x="3144" y="2399"/>
                </a:lnTo>
                <a:lnTo>
                  <a:pt x="3130" y="2394"/>
                </a:lnTo>
                <a:lnTo>
                  <a:pt x="3134" y="2381"/>
                </a:lnTo>
                <a:close/>
                <a:moveTo>
                  <a:pt x="2834" y="2306"/>
                </a:moveTo>
                <a:lnTo>
                  <a:pt x="2895" y="2320"/>
                </a:lnTo>
                <a:lnTo>
                  <a:pt x="2920" y="2327"/>
                </a:lnTo>
                <a:lnTo>
                  <a:pt x="2917" y="2340"/>
                </a:lnTo>
                <a:lnTo>
                  <a:pt x="2831" y="2318"/>
                </a:lnTo>
                <a:lnTo>
                  <a:pt x="2834" y="2306"/>
                </a:lnTo>
                <a:close/>
                <a:moveTo>
                  <a:pt x="2537" y="2225"/>
                </a:moveTo>
                <a:lnTo>
                  <a:pt x="2598" y="2241"/>
                </a:lnTo>
                <a:lnTo>
                  <a:pt x="2621" y="2248"/>
                </a:lnTo>
                <a:lnTo>
                  <a:pt x="2617" y="2261"/>
                </a:lnTo>
                <a:lnTo>
                  <a:pt x="2598" y="2256"/>
                </a:lnTo>
                <a:lnTo>
                  <a:pt x="2533" y="2238"/>
                </a:lnTo>
                <a:lnTo>
                  <a:pt x="2537" y="2225"/>
                </a:lnTo>
                <a:close/>
                <a:moveTo>
                  <a:pt x="2241" y="2137"/>
                </a:moveTo>
                <a:lnTo>
                  <a:pt x="2273" y="2146"/>
                </a:lnTo>
                <a:lnTo>
                  <a:pt x="2325" y="2162"/>
                </a:lnTo>
                <a:lnTo>
                  <a:pt x="2322" y="2175"/>
                </a:lnTo>
                <a:lnTo>
                  <a:pt x="2273" y="2160"/>
                </a:lnTo>
                <a:lnTo>
                  <a:pt x="2237" y="2150"/>
                </a:lnTo>
                <a:lnTo>
                  <a:pt x="2241" y="2137"/>
                </a:lnTo>
                <a:close/>
                <a:moveTo>
                  <a:pt x="1949" y="2037"/>
                </a:moveTo>
                <a:lnTo>
                  <a:pt x="1997" y="2055"/>
                </a:lnTo>
                <a:lnTo>
                  <a:pt x="2031" y="2067"/>
                </a:lnTo>
                <a:lnTo>
                  <a:pt x="2028" y="2080"/>
                </a:lnTo>
                <a:lnTo>
                  <a:pt x="1997" y="2069"/>
                </a:lnTo>
                <a:lnTo>
                  <a:pt x="1949" y="2051"/>
                </a:lnTo>
                <a:lnTo>
                  <a:pt x="1943" y="2049"/>
                </a:lnTo>
                <a:lnTo>
                  <a:pt x="1949" y="2037"/>
                </a:lnTo>
                <a:close/>
                <a:moveTo>
                  <a:pt x="1662" y="1918"/>
                </a:moveTo>
                <a:lnTo>
                  <a:pt x="1734" y="1951"/>
                </a:lnTo>
                <a:lnTo>
                  <a:pt x="1742" y="1956"/>
                </a:lnTo>
                <a:lnTo>
                  <a:pt x="1737" y="1969"/>
                </a:lnTo>
                <a:lnTo>
                  <a:pt x="1723" y="1961"/>
                </a:lnTo>
                <a:lnTo>
                  <a:pt x="1656" y="1931"/>
                </a:lnTo>
                <a:lnTo>
                  <a:pt x="1662" y="1918"/>
                </a:lnTo>
                <a:close/>
                <a:moveTo>
                  <a:pt x="1398" y="1764"/>
                </a:moveTo>
                <a:lnTo>
                  <a:pt x="1425" y="1784"/>
                </a:lnTo>
                <a:lnTo>
                  <a:pt x="1468" y="1814"/>
                </a:lnTo>
                <a:lnTo>
                  <a:pt x="1461" y="1825"/>
                </a:lnTo>
                <a:lnTo>
                  <a:pt x="1414" y="1795"/>
                </a:lnTo>
                <a:lnTo>
                  <a:pt x="1389" y="1775"/>
                </a:lnTo>
                <a:lnTo>
                  <a:pt x="1398" y="1764"/>
                </a:lnTo>
                <a:close/>
                <a:moveTo>
                  <a:pt x="1264" y="1506"/>
                </a:moveTo>
                <a:lnTo>
                  <a:pt x="1276" y="1511"/>
                </a:lnTo>
                <a:lnTo>
                  <a:pt x="1275" y="1513"/>
                </a:lnTo>
                <a:lnTo>
                  <a:pt x="1267" y="1544"/>
                </a:lnTo>
                <a:lnTo>
                  <a:pt x="1267" y="1572"/>
                </a:lnTo>
                <a:lnTo>
                  <a:pt x="1271" y="1596"/>
                </a:lnTo>
                <a:lnTo>
                  <a:pt x="1257" y="1597"/>
                </a:lnTo>
                <a:lnTo>
                  <a:pt x="1253" y="1572"/>
                </a:lnTo>
                <a:lnTo>
                  <a:pt x="1253" y="1544"/>
                </a:lnTo>
                <a:lnTo>
                  <a:pt x="1260" y="1513"/>
                </a:lnTo>
                <a:lnTo>
                  <a:pt x="1264" y="1506"/>
                </a:lnTo>
                <a:close/>
                <a:moveTo>
                  <a:pt x="1483" y="1291"/>
                </a:moveTo>
                <a:lnTo>
                  <a:pt x="1490" y="1301"/>
                </a:lnTo>
                <a:lnTo>
                  <a:pt x="1463" y="1318"/>
                </a:lnTo>
                <a:lnTo>
                  <a:pt x="1422" y="1346"/>
                </a:lnTo>
                <a:lnTo>
                  <a:pt x="1416" y="1350"/>
                </a:lnTo>
                <a:lnTo>
                  <a:pt x="1407" y="1339"/>
                </a:lnTo>
                <a:lnTo>
                  <a:pt x="1411" y="1336"/>
                </a:lnTo>
                <a:lnTo>
                  <a:pt x="1456" y="1307"/>
                </a:lnTo>
                <a:lnTo>
                  <a:pt x="1483" y="1291"/>
                </a:lnTo>
                <a:close/>
                <a:moveTo>
                  <a:pt x="1759" y="1153"/>
                </a:moveTo>
                <a:lnTo>
                  <a:pt x="1764" y="1165"/>
                </a:lnTo>
                <a:lnTo>
                  <a:pt x="1708" y="1190"/>
                </a:lnTo>
                <a:lnTo>
                  <a:pt x="1683" y="1201"/>
                </a:lnTo>
                <a:lnTo>
                  <a:pt x="1678" y="1189"/>
                </a:lnTo>
                <a:lnTo>
                  <a:pt x="1698" y="1180"/>
                </a:lnTo>
                <a:lnTo>
                  <a:pt x="1759" y="1153"/>
                </a:lnTo>
                <a:close/>
                <a:moveTo>
                  <a:pt x="2049" y="1043"/>
                </a:moveTo>
                <a:lnTo>
                  <a:pt x="2053" y="1056"/>
                </a:lnTo>
                <a:lnTo>
                  <a:pt x="1979" y="1083"/>
                </a:lnTo>
                <a:lnTo>
                  <a:pt x="1970" y="1086"/>
                </a:lnTo>
                <a:lnTo>
                  <a:pt x="1965" y="1074"/>
                </a:lnTo>
                <a:lnTo>
                  <a:pt x="1979" y="1068"/>
                </a:lnTo>
                <a:lnTo>
                  <a:pt x="2049" y="1043"/>
                </a:lnTo>
                <a:close/>
                <a:moveTo>
                  <a:pt x="2261" y="984"/>
                </a:moveTo>
                <a:lnTo>
                  <a:pt x="2261" y="984"/>
                </a:lnTo>
                <a:lnTo>
                  <a:pt x="2259" y="984"/>
                </a:lnTo>
                <a:lnTo>
                  <a:pt x="2261" y="984"/>
                </a:lnTo>
                <a:close/>
                <a:moveTo>
                  <a:pt x="2341" y="943"/>
                </a:moveTo>
                <a:lnTo>
                  <a:pt x="2345" y="955"/>
                </a:lnTo>
                <a:lnTo>
                  <a:pt x="2327" y="961"/>
                </a:lnTo>
                <a:lnTo>
                  <a:pt x="2261" y="984"/>
                </a:lnTo>
                <a:lnTo>
                  <a:pt x="2257" y="972"/>
                </a:lnTo>
                <a:lnTo>
                  <a:pt x="2259" y="970"/>
                </a:lnTo>
                <a:lnTo>
                  <a:pt x="2327" y="946"/>
                </a:lnTo>
                <a:lnTo>
                  <a:pt x="2341" y="943"/>
                </a:lnTo>
                <a:close/>
                <a:moveTo>
                  <a:pt x="2628" y="832"/>
                </a:moveTo>
                <a:lnTo>
                  <a:pt x="2633" y="844"/>
                </a:lnTo>
                <a:lnTo>
                  <a:pt x="2580" y="868"/>
                </a:lnTo>
                <a:lnTo>
                  <a:pt x="2574" y="869"/>
                </a:lnTo>
                <a:lnTo>
                  <a:pt x="2553" y="878"/>
                </a:lnTo>
                <a:lnTo>
                  <a:pt x="2547" y="866"/>
                </a:lnTo>
                <a:lnTo>
                  <a:pt x="2569" y="857"/>
                </a:lnTo>
                <a:lnTo>
                  <a:pt x="2569" y="857"/>
                </a:lnTo>
                <a:lnTo>
                  <a:pt x="2623" y="833"/>
                </a:lnTo>
                <a:lnTo>
                  <a:pt x="2628" y="832"/>
                </a:lnTo>
                <a:close/>
                <a:moveTo>
                  <a:pt x="2866" y="656"/>
                </a:moveTo>
                <a:lnTo>
                  <a:pt x="2879" y="661"/>
                </a:lnTo>
                <a:lnTo>
                  <a:pt x="2875" y="670"/>
                </a:lnTo>
                <a:lnTo>
                  <a:pt x="2859" y="697"/>
                </a:lnTo>
                <a:lnTo>
                  <a:pt x="2834" y="724"/>
                </a:lnTo>
                <a:lnTo>
                  <a:pt x="2823" y="731"/>
                </a:lnTo>
                <a:lnTo>
                  <a:pt x="2815" y="720"/>
                </a:lnTo>
                <a:lnTo>
                  <a:pt x="2823" y="713"/>
                </a:lnTo>
                <a:lnTo>
                  <a:pt x="2849" y="686"/>
                </a:lnTo>
                <a:lnTo>
                  <a:pt x="2865" y="659"/>
                </a:lnTo>
                <a:lnTo>
                  <a:pt x="2866" y="656"/>
                </a:lnTo>
                <a:close/>
                <a:moveTo>
                  <a:pt x="2734" y="407"/>
                </a:moveTo>
                <a:lnTo>
                  <a:pt x="2755" y="419"/>
                </a:lnTo>
                <a:lnTo>
                  <a:pt x="2779" y="437"/>
                </a:lnTo>
                <a:lnTo>
                  <a:pt x="2800" y="455"/>
                </a:lnTo>
                <a:lnTo>
                  <a:pt x="2806" y="460"/>
                </a:lnTo>
                <a:lnTo>
                  <a:pt x="2797" y="471"/>
                </a:lnTo>
                <a:lnTo>
                  <a:pt x="2789" y="466"/>
                </a:lnTo>
                <a:lnTo>
                  <a:pt x="2770" y="448"/>
                </a:lnTo>
                <a:lnTo>
                  <a:pt x="2745" y="430"/>
                </a:lnTo>
                <a:lnTo>
                  <a:pt x="2727" y="417"/>
                </a:lnTo>
                <a:lnTo>
                  <a:pt x="2734" y="407"/>
                </a:lnTo>
                <a:close/>
                <a:moveTo>
                  <a:pt x="2452" y="281"/>
                </a:moveTo>
                <a:lnTo>
                  <a:pt x="2476" y="288"/>
                </a:lnTo>
                <a:lnTo>
                  <a:pt x="2517" y="303"/>
                </a:lnTo>
                <a:lnTo>
                  <a:pt x="2537" y="310"/>
                </a:lnTo>
                <a:lnTo>
                  <a:pt x="2531" y="322"/>
                </a:lnTo>
                <a:lnTo>
                  <a:pt x="2517" y="317"/>
                </a:lnTo>
                <a:lnTo>
                  <a:pt x="2476" y="303"/>
                </a:lnTo>
                <a:lnTo>
                  <a:pt x="2449" y="294"/>
                </a:lnTo>
                <a:lnTo>
                  <a:pt x="2452" y="281"/>
                </a:lnTo>
                <a:close/>
                <a:moveTo>
                  <a:pt x="2153" y="204"/>
                </a:moveTo>
                <a:lnTo>
                  <a:pt x="2239" y="224"/>
                </a:lnTo>
                <a:lnTo>
                  <a:pt x="2237" y="236"/>
                </a:lnTo>
                <a:lnTo>
                  <a:pt x="2151" y="217"/>
                </a:lnTo>
                <a:lnTo>
                  <a:pt x="2153" y="204"/>
                </a:lnTo>
                <a:close/>
                <a:moveTo>
                  <a:pt x="1848" y="148"/>
                </a:moveTo>
                <a:lnTo>
                  <a:pt x="1918" y="159"/>
                </a:lnTo>
                <a:lnTo>
                  <a:pt x="1936" y="163"/>
                </a:lnTo>
                <a:lnTo>
                  <a:pt x="1934" y="177"/>
                </a:lnTo>
                <a:lnTo>
                  <a:pt x="1918" y="174"/>
                </a:lnTo>
                <a:lnTo>
                  <a:pt x="1846" y="163"/>
                </a:lnTo>
                <a:lnTo>
                  <a:pt x="1848" y="148"/>
                </a:lnTo>
                <a:close/>
                <a:moveTo>
                  <a:pt x="1542" y="105"/>
                </a:moveTo>
                <a:lnTo>
                  <a:pt x="1630" y="118"/>
                </a:lnTo>
                <a:lnTo>
                  <a:pt x="1628" y="132"/>
                </a:lnTo>
                <a:lnTo>
                  <a:pt x="1540" y="120"/>
                </a:lnTo>
                <a:lnTo>
                  <a:pt x="1542" y="105"/>
                </a:lnTo>
                <a:close/>
                <a:moveTo>
                  <a:pt x="1235" y="73"/>
                </a:moveTo>
                <a:lnTo>
                  <a:pt x="1323" y="82"/>
                </a:lnTo>
                <a:lnTo>
                  <a:pt x="1321" y="96"/>
                </a:lnTo>
                <a:lnTo>
                  <a:pt x="1233" y="87"/>
                </a:lnTo>
                <a:lnTo>
                  <a:pt x="1235" y="73"/>
                </a:lnTo>
                <a:close/>
                <a:moveTo>
                  <a:pt x="927" y="46"/>
                </a:moveTo>
                <a:lnTo>
                  <a:pt x="973" y="50"/>
                </a:lnTo>
                <a:lnTo>
                  <a:pt x="1015" y="53"/>
                </a:lnTo>
                <a:lnTo>
                  <a:pt x="1013" y="68"/>
                </a:lnTo>
                <a:lnTo>
                  <a:pt x="973" y="64"/>
                </a:lnTo>
                <a:lnTo>
                  <a:pt x="927" y="61"/>
                </a:lnTo>
                <a:lnTo>
                  <a:pt x="927" y="46"/>
                </a:lnTo>
                <a:close/>
                <a:moveTo>
                  <a:pt x="618" y="25"/>
                </a:moveTo>
                <a:lnTo>
                  <a:pt x="647" y="26"/>
                </a:lnTo>
                <a:lnTo>
                  <a:pt x="706" y="30"/>
                </a:lnTo>
                <a:lnTo>
                  <a:pt x="706" y="44"/>
                </a:lnTo>
                <a:lnTo>
                  <a:pt x="647" y="41"/>
                </a:lnTo>
                <a:lnTo>
                  <a:pt x="618" y="39"/>
                </a:lnTo>
                <a:lnTo>
                  <a:pt x="618" y="25"/>
                </a:lnTo>
                <a:close/>
                <a:moveTo>
                  <a:pt x="310" y="10"/>
                </a:moveTo>
                <a:lnTo>
                  <a:pt x="324" y="10"/>
                </a:lnTo>
                <a:lnTo>
                  <a:pt x="366" y="12"/>
                </a:lnTo>
                <a:lnTo>
                  <a:pt x="398" y="14"/>
                </a:lnTo>
                <a:lnTo>
                  <a:pt x="398" y="28"/>
                </a:lnTo>
                <a:lnTo>
                  <a:pt x="366" y="26"/>
                </a:lnTo>
                <a:lnTo>
                  <a:pt x="324" y="25"/>
                </a:lnTo>
                <a:lnTo>
                  <a:pt x="310" y="25"/>
                </a:lnTo>
                <a:lnTo>
                  <a:pt x="310" y="10"/>
                </a:lnTo>
                <a:close/>
                <a:moveTo>
                  <a:pt x="0" y="0"/>
                </a:moveTo>
                <a:lnTo>
                  <a:pt x="25" y="0"/>
                </a:lnTo>
                <a:lnTo>
                  <a:pt x="39" y="1"/>
                </a:lnTo>
                <a:lnTo>
                  <a:pt x="88" y="1"/>
                </a:lnTo>
                <a:lnTo>
                  <a:pt x="88" y="16"/>
                </a:lnTo>
                <a:lnTo>
                  <a:pt x="39" y="16"/>
                </a:lnTo>
                <a:lnTo>
                  <a:pt x="25" y="14"/>
                </a:lnTo>
                <a:lnTo>
                  <a:pt x="0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rial" charset="0"/>
              <a:ea typeface="Source Han Serif SC" pitchFamily="18" charset="-122"/>
              <a:sym typeface="Arial" charset="0"/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3116722" y="784867"/>
            <a:ext cx="575621" cy="910803"/>
          </a:xfrm>
          <a:custGeom>
            <a:avLst/>
            <a:gdLst>
              <a:gd name="T0" fmla="*/ 149 w 353"/>
              <a:gd name="T1" fmla="*/ 104 h 574"/>
              <a:gd name="T2" fmla="*/ 104 w 353"/>
              <a:gd name="T3" fmla="*/ 137 h 574"/>
              <a:gd name="T4" fmla="*/ 86 w 353"/>
              <a:gd name="T5" fmla="*/ 189 h 574"/>
              <a:gd name="T6" fmla="*/ 104 w 353"/>
              <a:gd name="T7" fmla="*/ 242 h 574"/>
              <a:gd name="T8" fmla="*/ 149 w 353"/>
              <a:gd name="T9" fmla="*/ 275 h 574"/>
              <a:gd name="T10" fmla="*/ 204 w 353"/>
              <a:gd name="T11" fmla="*/ 275 h 574"/>
              <a:gd name="T12" fmla="*/ 249 w 353"/>
              <a:gd name="T13" fmla="*/ 242 h 574"/>
              <a:gd name="T14" fmla="*/ 267 w 353"/>
              <a:gd name="T15" fmla="*/ 189 h 574"/>
              <a:gd name="T16" fmla="*/ 249 w 353"/>
              <a:gd name="T17" fmla="*/ 137 h 574"/>
              <a:gd name="T18" fmla="*/ 204 w 353"/>
              <a:gd name="T19" fmla="*/ 104 h 574"/>
              <a:gd name="T20" fmla="*/ 178 w 353"/>
              <a:gd name="T21" fmla="*/ 0 h 574"/>
              <a:gd name="T22" fmla="*/ 255 w 353"/>
              <a:gd name="T23" fmla="*/ 18 h 574"/>
              <a:gd name="T24" fmla="*/ 314 w 353"/>
              <a:gd name="T25" fmla="*/ 67 h 574"/>
              <a:gd name="T26" fmla="*/ 348 w 353"/>
              <a:gd name="T27" fmla="*/ 135 h 574"/>
              <a:gd name="T28" fmla="*/ 351 w 353"/>
              <a:gd name="T29" fmla="*/ 198 h 574"/>
              <a:gd name="T30" fmla="*/ 335 w 353"/>
              <a:gd name="T31" fmla="*/ 255 h 574"/>
              <a:gd name="T32" fmla="*/ 307 w 353"/>
              <a:gd name="T33" fmla="*/ 323 h 574"/>
              <a:gd name="T34" fmla="*/ 274 w 353"/>
              <a:gd name="T35" fmla="*/ 395 h 574"/>
              <a:gd name="T36" fmla="*/ 238 w 353"/>
              <a:gd name="T37" fmla="*/ 463 h 574"/>
              <a:gd name="T38" fmla="*/ 208 w 353"/>
              <a:gd name="T39" fmla="*/ 520 h 574"/>
              <a:gd name="T40" fmla="*/ 185 w 353"/>
              <a:gd name="T41" fmla="*/ 560 h 574"/>
              <a:gd name="T42" fmla="*/ 178 w 353"/>
              <a:gd name="T43" fmla="*/ 574 h 574"/>
              <a:gd name="T44" fmla="*/ 169 w 353"/>
              <a:gd name="T45" fmla="*/ 560 h 574"/>
              <a:gd name="T46" fmla="*/ 145 w 353"/>
              <a:gd name="T47" fmla="*/ 520 h 574"/>
              <a:gd name="T48" fmla="*/ 115 w 353"/>
              <a:gd name="T49" fmla="*/ 463 h 574"/>
              <a:gd name="T50" fmla="*/ 79 w 353"/>
              <a:gd name="T51" fmla="*/ 395 h 574"/>
              <a:gd name="T52" fmla="*/ 47 w 353"/>
              <a:gd name="T53" fmla="*/ 323 h 574"/>
              <a:gd name="T54" fmla="*/ 18 w 353"/>
              <a:gd name="T55" fmla="*/ 255 h 574"/>
              <a:gd name="T56" fmla="*/ 2 w 353"/>
              <a:gd name="T57" fmla="*/ 198 h 574"/>
              <a:gd name="T58" fmla="*/ 5 w 353"/>
              <a:gd name="T59" fmla="*/ 135 h 574"/>
              <a:gd name="T60" fmla="*/ 39 w 353"/>
              <a:gd name="T61" fmla="*/ 67 h 574"/>
              <a:gd name="T62" fmla="*/ 99 w 353"/>
              <a:gd name="T63" fmla="*/ 18 h 574"/>
              <a:gd name="T64" fmla="*/ 178 w 353"/>
              <a:gd name="T65" fmla="*/ 0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3" h="574">
                <a:moveTo>
                  <a:pt x="178" y="99"/>
                </a:moveTo>
                <a:lnTo>
                  <a:pt x="149" y="104"/>
                </a:lnTo>
                <a:lnTo>
                  <a:pt x="124" y="117"/>
                </a:lnTo>
                <a:lnTo>
                  <a:pt x="104" y="137"/>
                </a:lnTo>
                <a:lnTo>
                  <a:pt x="91" y="160"/>
                </a:lnTo>
                <a:lnTo>
                  <a:pt x="86" y="189"/>
                </a:lnTo>
                <a:lnTo>
                  <a:pt x="91" y="217"/>
                </a:lnTo>
                <a:lnTo>
                  <a:pt x="104" y="242"/>
                </a:lnTo>
                <a:lnTo>
                  <a:pt x="124" y="262"/>
                </a:lnTo>
                <a:lnTo>
                  <a:pt x="149" y="275"/>
                </a:lnTo>
                <a:lnTo>
                  <a:pt x="178" y="278"/>
                </a:lnTo>
                <a:lnTo>
                  <a:pt x="204" y="275"/>
                </a:lnTo>
                <a:lnTo>
                  <a:pt x="229" y="262"/>
                </a:lnTo>
                <a:lnTo>
                  <a:pt x="249" y="242"/>
                </a:lnTo>
                <a:lnTo>
                  <a:pt x="262" y="217"/>
                </a:lnTo>
                <a:lnTo>
                  <a:pt x="267" y="189"/>
                </a:lnTo>
                <a:lnTo>
                  <a:pt x="262" y="160"/>
                </a:lnTo>
                <a:lnTo>
                  <a:pt x="249" y="137"/>
                </a:lnTo>
                <a:lnTo>
                  <a:pt x="229" y="117"/>
                </a:lnTo>
                <a:lnTo>
                  <a:pt x="204" y="104"/>
                </a:lnTo>
                <a:lnTo>
                  <a:pt x="178" y="99"/>
                </a:lnTo>
                <a:close/>
                <a:moveTo>
                  <a:pt x="178" y="0"/>
                </a:moveTo>
                <a:lnTo>
                  <a:pt x="217" y="4"/>
                </a:lnTo>
                <a:lnTo>
                  <a:pt x="255" y="18"/>
                </a:lnTo>
                <a:lnTo>
                  <a:pt x="287" y="38"/>
                </a:lnTo>
                <a:lnTo>
                  <a:pt x="314" y="67"/>
                </a:lnTo>
                <a:lnTo>
                  <a:pt x="335" y="99"/>
                </a:lnTo>
                <a:lnTo>
                  <a:pt x="348" y="135"/>
                </a:lnTo>
                <a:lnTo>
                  <a:pt x="353" y="176"/>
                </a:lnTo>
                <a:lnTo>
                  <a:pt x="351" y="198"/>
                </a:lnTo>
                <a:lnTo>
                  <a:pt x="344" y="225"/>
                </a:lnTo>
                <a:lnTo>
                  <a:pt x="335" y="255"/>
                </a:lnTo>
                <a:lnTo>
                  <a:pt x="323" y="287"/>
                </a:lnTo>
                <a:lnTo>
                  <a:pt x="307" y="323"/>
                </a:lnTo>
                <a:lnTo>
                  <a:pt x="290" y="359"/>
                </a:lnTo>
                <a:lnTo>
                  <a:pt x="274" y="395"/>
                </a:lnTo>
                <a:lnTo>
                  <a:pt x="256" y="429"/>
                </a:lnTo>
                <a:lnTo>
                  <a:pt x="238" y="463"/>
                </a:lnTo>
                <a:lnTo>
                  <a:pt x="222" y="493"/>
                </a:lnTo>
                <a:lnTo>
                  <a:pt x="208" y="520"/>
                </a:lnTo>
                <a:lnTo>
                  <a:pt x="195" y="544"/>
                </a:lnTo>
                <a:lnTo>
                  <a:pt x="185" y="560"/>
                </a:lnTo>
                <a:lnTo>
                  <a:pt x="179" y="571"/>
                </a:lnTo>
                <a:lnTo>
                  <a:pt x="178" y="574"/>
                </a:lnTo>
                <a:lnTo>
                  <a:pt x="174" y="571"/>
                </a:lnTo>
                <a:lnTo>
                  <a:pt x="169" y="560"/>
                </a:lnTo>
                <a:lnTo>
                  <a:pt x="158" y="544"/>
                </a:lnTo>
                <a:lnTo>
                  <a:pt x="145" y="520"/>
                </a:lnTo>
                <a:lnTo>
                  <a:pt x="131" y="493"/>
                </a:lnTo>
                <a:lnTo>
                  <a:pt x="115" y="463"/>
                </a:lnTo>
                <a:lnTo>
                  <a:pt x="97" y="429"/>
                </a:lnTo>
                <a:lnTo>
                  <a:pt x="79" y="395"/>
                </a:lnTo>
                <a:lnTo>
                  <a:pt x="63" y="359"/>
                </a:lnTo>
                <a:lnTo>
                  <a:pt x="47" y="323"/>
                </a:lnTo>
                <a:lnTo>
                  <a:pt x="31" y="287"/>
                </a:lnTo>
                <a:lnTo>
                  <a:pt x="18" y="255"/>
                </a:lnTo>
                <a:lnTo>
                  <a:pt x="9" y="225"/>
                </a:lnTo>
                <a:lnTo>
                  <a:pt x="2" y="198"/>
                </a:lnTo>
                <a:lnTo>
                  <a:pt x="0" y="176"/>
                </a:lnTo>
                <a:lnTo>
                  <a:pt x="5" y="135"/>
                </a:lnTo>
                <a:lnTo>
                  <a:pt x="18" y="99"/>
                </a:lnTo>
                <a:lnTo>
                  <a:pt x="39" y="67"/>
                </a:lnTo>
                <a:lnTo>
                  <a:pt x="66" y="38"/>
                </a:lnTo>
                <a:lnTo>
                  <a:pt x="99" y="18"/>
                </a:lnTo>
                <a:lnTo>
                  <a:pt x="136" y="4"/>
                </a:lnTo>
                <a:lnTo>
                  <a:pt x="178" y="0"/>
                </a:lnTo>
                <a:close/>
              </a:path>
            </a:pathLst>
          </a:custGeom>
          <a:solidFill>
            <a:srgbClr val="06A8DC"/>
          </a:solidFill>
          <a:ln w="0">
            <a:noFill/>
            <a:prstDash val="solid"/>
            <a:round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rial" charset="0"/>
              <a:ea typeface="Source Han Serif SC" pitchFamily="18" charset="-122"/>
              <a:sym typeface="Arial" charset="0"/>
            </a:endParaRPr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1421008" y="2420774"/>
            <a:ext cx="577252" cy="913977"/>
          </a:xfrm>
          <a:custGeom>
            <a:avLst/>
            <a:gdLst>
              <a:gd name="T0" fmla="*/ 149 w 354"/>
              <a:gd name="T1" fmla="*/ 104 h 576"/>
              <a:gd name="T2" fmla="*/ 104 w 354"/>
              <a:gd name="T3" fmla="*/ 136 h 576"/>
              <a:gd name="T4" fmla="*/ 87 w 354"/>
              <a:gd name="T5" fmla="*/ 188 h 576"/>
              <a:gd name="T6" fmla="*/ 104 w 354"/>
              <a:gd name="T7" fmla="*/ 242 h 576"/>
              <a:gd name="T8" fmla="*/ 149 w 354"/>
              <a:gd name="T9" fmla="*/ 274 h 576"/>
              <a:gd name="T10" fmla="*/ 205 w 354"/>
              <a:gd name="T11" fmla="*/ 274 h 576"/>
              <a:gd name="T12" fmla="*/ 250 w 354"/>
              <a:gd name="T13" fmla="*/ 242 h 576"/>
              <a:gd name="T14" fmla="*/ 268 w 354"/>
              <a:gd name="T15" fmla="*/ 188 h 576"/>
              <a:gd name="T16" fmla="*/ 250 w 354"/>
              <a:gd name="T17" fmla="*/ 136 h 576"/>
              <a:gd name="T18" fmla="*/ 205 w 354"/>
              <a:gd name="T19" fmla="*/ 104 h 576"/>
              <a:gd name="T20" fmla="*/ 176 w 354"/>
              <a:gd name="T21" fmla="*/ 0 h 576"/>
              <a:gd name="T22" fmla="*/ 255 w 354"/>
              <a:gd name="T23" fmla="*/ 18 h 576"/>
              <a:gd name="T24" fmla="*/ 314 w 354"/>
              <a:gd name="T25" fmla="*/ 66 h 576"/>
              <a:gd name="T26" fmla="*/ 348 w 354"/>
              <a:gd name="T27" fmla="*/ 136 h 576"/>
              <a:gd name="T28" fmla="*/ 352 w 354"/>
              <a:gd name="T29" fmla="*/ 197 h 576"/>
              <a:gd name="T30" fmla="*/ 336 w 354"/>
              <a:gd name="T31" fmla="*/ 255 h 576"/>
              <a:gd name="T32" fmla="*/ 307 w 354"/>
              <a:gd name="T33" fmla="*/ 323 h 576"/>
              <a:gd name="T34" fmla="*/ 275 w 354"/>
              <a:gd name="T35" fmla="*/ 395 h 576"/>
              <a:gd name="T36" fmla="*/ 239 w 354"/>
              <a:gd name="T37" fmla="*/ 463 h 576"/>
              <a:gd name="T38" fmla="*/ 208 w 354"/>
              <a:gd name="T39" fmla="*/ 520 h 576"/>
              <a:gd name="T40" fmla="*/ 185 w 354"/>
              <a:gd name="T41" fmla="*/ 560 h 576"/>
              <a:gd name="T42" fmla="*/ 176 w 354"/>
              <a:gd name="T43" fmla="*/ 576 h 576"/>
              <a:gd name="T44" fmla="*/ 169 w 354"/>
              <a:gd name="T45" fmla="*/ 560 h 576"/>
              <a:gd name="T46" fmla="*/ 146 w 354"/>
              <a:gd name="T47" fmla="*/ 520 h 576"/>
              <a:gd name="T48" fmla="*/ 115 w 354"/>
              <a:gd name="T49" fmla="*/ 463 h 576"/>
              <a:gd name="T50" fmla="*/ 79 w 354"/>
              <a:gd name="T51" fmla="*/ 395 h 576"/>
              <a:gd name="T52" fmla="*/ 47 w 354"/>
              <a:gd name="T53" fmla="*/ 323 h 576"/>
              <a:gd name="T54" fmla="*/ 18 w 354"/>
              <a:gd name="T55" fmla="*/ 255 h 576"/>
              <a:gd name="T56" fmla="*/ 2 w 354"/>
              <a:gd name="T57" fmla="*/ 197 h 576"/>
              <a:gd name="T58" fmla="*/ 6 w 354"/>
              <a:gd name="T59" fmla="*/ 136 h 576"/>
              <a:gd name="T60" fmla="*/ 40 w 354"/>
              <a:gd name="T61" fmla="*/ 66 h 576"/>
              <a:gd name="T62" fmla="*/ 99 w 354"/>
              <a:gd name="T63" fmla="*/ 18 h 576"/>
              <a:gd name="T64" fmla="*/ 176 w 354"/>
              <a:gd name="T6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4" h="576">
                <a:moveTo>
                  <a:pt x="176" y="99"/>
                </a:moveTo>
                <a:lnTo>
                  <a:pt x="149" y="104"/>
                </a:lnTo>
                <a:lnTo>
                  <a:pt x="124" y="117"/>
                </a:lnTo>
                <a:lnTo>
                  <a:pt x="104" y="136"/>
                </a:lnTo>
                <a:lnTo>
                  <a:pt x="92" y="160"/>
                </a:lnTo>
                <a:lnTo>
                  <a:pt x="87" y="188"/>
                </a:lnTo>
                <a:lnTo>
                  <a:pt x="92" y="217"/>
                </a:lnTo>
                <a:lnTo>
                  <a:pt x="104" y="242"/>
                </a:lnTo>
                <a:lnTo>
                  <a:pt x="124" y="262"/>
                </a:lnTo>
                <a:lnTo>
                  <a:pt x="149" y="274"/>
                </a:lnTo>
                <a:lnTo>
                  <a:pt x="176" y="280"/>
                </a:lnTo>
                <a:lnTo>
                  <a:pt x="205" y="274"/>
                </a:lnTo>
                <a:lnTo>
                  <a:pt x="230" y="262"/>
                </a:lnTo>
                <a:lnTo>
                  <a:pt x="250" y="242"/>
                </a:lnTo>
                <a:lnTo>
                  <a:pt x="262" y="217"/>
                </a:lnTo>
                <a:lnTo>
                  <a:pt x="268" y="188"/>
                </a:lnTo>
                <a:lnTo>
                  <a:pt x="262" y="160"/>
                </a:lnTo>
                <a:lnTo>
                  <a:pt x="250" y="136"/>
                </a:lnTo>
                <a:lnTo>
                  <a:pt x="230" y="117"/>
                </a:lnTo>
                <a:lnTo>
                  <a:pt x="205" y="104"/>
                </a:lnTo>
                <a:lnTo>
                  <a:pt x="176" y="99"/>
                </a:lnTo>
                <a:close/>
                <a:moveTo>
                  <a:pt x="176" y="0"/>
                </a:moveTo>
                <a:lnTo>
                  <a:pt x="217" y="4"/>
                </a:lnTo>
                <a:lnTo>
                  <a:pt x="255" y="18"/>
                </a:lnTo>
                <a:lnTo>
                  <a:pt x="287" y="38"/>
                </a:lnTo>
                <a:lnTo>
                  <a:pt x="314" y="66"/>
                </a:lnTo>
                <a:lnTo>
                  <a:pt x="336" y="99"/>
                </a:lnTo>
                <a:lnTo>
                  <a:pt x="348" y="136"/>
                </a:lnTo>
                <a:lnTo>
                  <a:pt x="354" y="176"/>
                </a:lnTo>
                <a:lnTo>
                  <a:pt x="352" y="197"/>
                </a:lnTo>
                <a:lnTo>
                  <a:pt x="345" y="224"/>
                </a:lnTo>
                <a:lnTo>
                  <a:pt x="336" y="255"/>
                </a:lnTo>
                <a:lnTo>
                  <a:pt x="323" y="289"/>
                </a:lnTo>
                <a:lnTo>
                  <a:pt x="307" y="323"/>
                </a:lnTo>
                <a:lnTo>
                  <a:pt x="291" y="359"/>
                </a:lnTo>
                <a:lnTo>
                  <a:pt x="275" y="395"/>
                </a:lnTo>
                <a:lnTo>
                  <a:pt x="257" y="429"/>
                </a:lnTo>
                <a:lnTo>
                  <a:pt x="239" y="463"/>
                </a:lnTo>
                <a:lnTo>
                  <a:pt x="223" y="493"/>
                </a:lnTo>
                <a:lnTo>
                  <a:pt x="208" y="520"/>
                </a:lnTo>
                <a:lnTo>
                  <a:pt x="196" y="543"/>
                </a:lnTo>
                <a:lnTo>
                  <a:pt x="185" y="560"/>
                </a:lnTo>
                <a:lnTo>
                  <a:pt x="180" y="570"/>
                </a:lnTo>
                <a:lnTo>
                  <a:pt x="176" y="576"/>
                </a:lnTo>
                <a:lnTo>
                  <a:pt x="174" y="570"/>
                </a:lnTo>
                <a:lnTo>
                  <a:pt x="169" y="560"/>
                </a:lnTo>
                <a:lnTo>
                  <a:pt x="158" y="543"/>
                </a:lnTo>
                <a:lnTo>
                  <a:pt x="146" y="520"/>
                </a:lnTo>
                <a:lnTo>
                  <a:pt x="131" y="493"/>
                </a:lnTo>
                <a:lnTo>
                  <a:pt x="115" y="463"/>
                </a:lnTo>
                <a:lnTo>
                  <a:pt x="97" y="429"/>
                </a:lnTo>
                <a:lnTo>
                  <a:pt x="79" y="395"/>
                </a:lnTo>
                <a:lnTo>
                  <a:pt x="63" y="359"/>
                </a:lnTo>
                <a:lnTo>
                  <a:pt x="47" y="323"/>
                </a:lnTo>
                <a:lnTo>
                  <a:pt x="31" y="289"/>
                </a:lnTo>
                <a:lnTo>
                  <a:pt x="18" y="255"/>
                </a:lnTo>
                <a:lnTo>
                  <a:pt x="9" y="224"/>
                </a:lnTo>
                <a:lnTo>
                  <a:pt x="2" y="197"/>
                </a:lnTo>
                <a:lnTo>
                  <a:pt x="0" y="176"/>
                </a:lnTo>
                <a:lnTo>
                  <a:pt x="6" y="136"/>
                </a:lnTo>
                <a:lnTo>
                  <a:pt x="18" y="99"/>
                </a:lnTo>
                <a:lnTo>
                  <a:pt x="40" y="66"/>
                </a:lnTo>
                <a:lnTo>
                  <a:pt x="67" y="38"/>
                </a:lnTo>
                <a:lnTo>
                  <a:pt x="99" y="18"/>
                </a:lnTo>
                <a:lnTo>
                  <a:pt x="137" y="4"/>
                </a:lnTo>
                <a:lnTo>
                  <a:pt x="176" y="0"/>
                </a:lnTo>
                <a:close/>
              </a:path>
            </a:pathLst>
          </a:custGeom>
          <a:solidFill>
            <a:srgbClr val="06A8DC"/>
          </a:solidFill>
          <a:ln w="0">
            <a:noFill/>
            <a:prstDash val="solid"/>
            <a:round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Arial" charset="0"/>
              <a:ea typeface="Source Han Serif SC" pitchFamily="18" charset="-122"/>
              <a:sym typeface="Arial" charset="0"/>
            </a:endParaRP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3606040" y="3581173"/>
            <a:ext cx="575621" cy="912391"/>
          </a:xfrm>
          <a:custGeom>
            <a:avLst/>
            <a:gdLst>
              <a:gd name="T0" fmla="*/ 148 w 353"/>
              <a:gd name="T1" fmla="*/ 104 h 575"/>
              <a:gd name="T2" fmla="*/ 104 w 353"/>
              <a:gd name="T3" fmla="*/ 136 h 575"/>
              <a:gd name="T4" fmla="*/ 86 w 353"/>
              <a:gd name="T5" fmla="*/ 188 h 575"/>
              <a:gd name="T6" fmla="*/ 104 w 353"/>
              <a:gd name="T7" fmla="*/ 242 h 575"/>
              <a:gd name="T8" fmla="*/ 148 w 353"/>
              <a:gd name="T9" fmla="*/ 274 h 575"/>
              <a:gd name="T10" fmla="*/ 204 w 353"/>
              <a:gd name="T11" fmla="*/ 274 h 575"/>
              <a:gd name="T12" fmla="*/ 249 w 353"/>
              <a:gd name="T13" fmla="*/ 242 h 575"/>
              <a:gd name="T14" fmla="*/ 267 w 353"/>
              <a:gd name="T15" fmla="*/ 188 h 575"/>
              <a:gd name="T16" fmla="*/ 249 w 353"/>
              <a:gd name="T17" fmla="*/ 136 h 575"/>
              <a:gd name="T18" fmla="*/ 204 w 353"/>
              <a:gd name="T19" fmla="*/ 104 h 575"/>
              <a:gd name="T20" fmla="*/ 177 w 353"/>
              <a:gd name="T21" fmla="*/ 0 h 575"/>
              <a:gd name="T22" fmla="*/ 254 w 353"/>
              <a:gd name="T23" fmla="*/ 18 h 575"/>
              <a:gd name="T24" fmla="*/ 313 w 353"/>
              <a:gd name="T25" fmla="*/ 66 h 575"/>
              <a:gd name="T26" fmla="*/ 347 w 353"/>
              <a:gd name="T27" fmla="*/ 136 h 575"/>
              <a:gd name="T28" fmla="*/ 351 w 353"/>
              <a:gd name="T29" fmla="*/ 197 h 575"/>
              <a:gd name="T30" fmla="*/ 335 w 353"/>
              <a:gd name="T31" fmla="*/ 254 h 575"/>
              <a:gd name="T32" fmla="*/ 306 w 353"/>
              <a:gd name="T33" fmla="*/ 322 h 575"/>
              <a:gd name="T34" fmla="*/ 274 w 353"/>
              <a:gd name="T35" fmla="*/ 394 h 575"/>
              <a:gd name="T36" fmla="*/ 238 w 353"/>
              <a:gd name="T37" fmla="*/ 462 h 575"/>
              <a:gd name="T38" fmla="*/ 208 w 353"/>
              <a:gd name="T39" fmla="*/ 520 h 575"/>
              <a:gd name="T40" fmla="*/ 184 w 353"/>
              <a:gd name="T41" fmla="*/ 559 h 575"/>
              <a:gd name="T42" fmla="*/ 177 w 353"/>
              <a:gd name="T43" fmla="*/ 575 h 575"/>
              <a:gd name="T44" fmla="*/ 168 w 353"/>
              <a:gd name="T45" fmla="*/ 559 h 575"/>
              <a:gd name="T46" fmla="*/ 145 w 353"/>
              <a:gd name="T47" fmla="*/ 520 h 575"/>
              <a:gd name="T48" fmla="*/ 114 w 353"/>
              <a:gd name="T49" fmla="*/ 462 h 575"/>
              <a:gd name="T50" fmla="*/ 78 w 353"/>
              <a:gd name="T51" fmla="*/ 394 h 575"/>
              <a:gd name="T52" fmla="*/ 46 w 353"/>
              <a:gd name="T53" fmla="*/ 322 h 575"/>
              <a:gd name="T54" fmla="*/ 18 w 353"/>
              <a:gd name="T55" fmla="*/ 254 h 575"/>
              <a:gd name="T56" fmla="*/ 1 w 353"/>
              <a:gd name="T57" fmla="*/ 197 h 575"/>
              <a:gd name="T58" fmla="*/ 5 w 353"/>
              <a:gd name="T59" fmla="*/ 136 h 575"/>
              <a:gd name="T60" fmla="*/ 39 w 353"/>
              <a:gd name="T61" fmla="*/ 66 h 575"/>
              <a:gd name="T62" fmla="*/ 98 w 353"/>
              <a:gd name="T63" fmla="*/ 18 h 575"/>
              <a:gd name="T64" fmla="*/ 177 w 353"/>
              <a:gd name="T65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3" h="575">
                <a:moveTo>
                  <a:pt x="177" y="98"/>
                </a:moveTo>
                <a:lnTo>
                  <a:pt x="148" y="104"/>
                </a:lnTo>
                <a:lnTo>
                  <a:pt x="123" y="116"/>
                </a:lnTo>
                <a:lnTo>
                  <a:pt x="104" y="136"/>
                </a:lnTo>
                <a:lnTo>
                  <a:pt x="91" y="159"/>
                </a:lnTo>
                <a:lnTo>
                  <a:pt x="86" y="188"/>
                </a:lnTo>
                <a:lnTo>
                  <a:pt x="91" y="217"/>
                </a:lnTo>
                <a:lnTo>
                  <a:pt x="104" y="242"/>
                </a:lnTo>
                <a:lnTo>
                  <a:pt x="123" y="261"/>
                </a:lnTo>
                <a:lnTo>
                  <a:pt x="148" y="274"/>
                </a:lnTo>
                <a:lnTo>
                  <a:pt x="177" y="279"/>
                </a:lnTo>
                <a:lnTo>
                  <a:pt x="204" y="274"/>
                </a:lnTo>
                <a:lnTo>
                  <a:pt x="229" y="261"/>
                </a:lnTo>
                <a:lnTo>
                  <a:pt x="249" y="242"/>
                </a:lnTo>
                <a:lnTo>
                  <a:pt x="261" y="217"/>
                </a:lnTo>
                <a:lnTo>
                  <a:pt x="267" y="188"/>
                </a:lnTo>
                <a:lnTo>
                  <a:pt x="261" y="159"/>
                </a:lnTo>
                <a:lnTo>
                  <a:pt x="249" y="136"/>
                </a:lnTo>
                <a:lnTo>
                  <a:pt x="229" y="116"/>
                </a:lnTo>
                <a:lnTo>
                  <a:pt x="204" y="104"/>
                </a:lnTo>
                <a:lnTo>
                  <a:pt x="177" y="98"/>
                </a:lnTo>
                <a:close/>
                <a:moveTo>
                  <a:pt x="177" y="0"/>
                </a:moveTo>
                <a:lnTo>
                  <a:pt x="217" y="3"/>
                </a:lnTo>
                <a:lnTo>
                  <a:pt x="254" y="18"/>
                </a:lnTo>
                <a:lnTo>
                  <a:pt x="286" y="37"/>
                </a:lnTo>
                <a:lnTo>
                  <a:pt x="313" y="66"/>
                </a:lnTo>
                <a:lnTo>
                  <a:pt x="335" y="98"/>
                </a:lnTo>
                <a:lnTo>
                  <a:pt x="347" y="136"/>
                </a:lnTo>
                <a:lnTo>
                  <a:pt x="353" y="175"/>
                </a:lnTo>
                <a:lnTo>
                  <a:pt x="351" y="197"/>
                </a:lnTo>
                <a:lnTo>
                  <a:pt x="344" y="224"/>
                </a:lnTo>
                <a:lnTo>
                  <a:pt x="335" y="254"/>
                </a:lnTo>
                <a:lnTo>
                  <a:pt x="322" y="288"/>
                </a:lnTo>
                <a:lnTo>
                  <a:pt x="306" y="322"/>
                </a:lnTo>
                <a:lnTo>
                  <a:pt x="290" y="358"/>
                </a:lnTo>
                <a:lnTo>
                  <a:pt x="274" y="394"/>
                </a:lnTo>
                <a:lnTo>
                  <a:pt x="256" y="428"/>
                </a:lnTo>
                <a:lnTo>
                  <a:pt x="238" y="462"/>
                </a:lnTo>
                <a:lnTo>
                  <a:pt x="222" y="493"/>
                </a:lnTo>
                <a:lnTo>
                  <a:pt x="208" y="520"/>
                </a:lnTo>
                <a:lnTo>
                  <a:pt x="195" y="543"/>
                </a:lnTo>
                <a:lnTo>
                  <a:pt x="184" y="559"/>
                </a:lnTo>
                <a:lnTo>
                  <a:pt x="179" y="570"/>
                </a:lnTo>
                <a:lnTo>
                  <a:pt x="177" y="575"/>
                </a:lnTo>
                <a:lnTo>
                  <a:pt x="174" y="570"/>
                </a:lnTo>
                <a:lnTo>
                  <a:pt x="168" y="559"/>
                </a:lnTo>
                <a:lnTo>
                  <a:pt x="157" y="543"/>
                </a:lnTo>
                <a:lnTo>
                  <a:pt x="145" y="520"/>
                </a:lnTo>
                <a:lnTo>
                  <a:pt x="130" y="493"/>
                </a:lnTo>
                <a:lnTo>
                  <a:pt x="114" y="462"/>
                </a:lnTo>
                <a:lnTo>
                  <a:pt x="96" y="428"/>
                </a:lnTo>
                <a:lnTo>
                  <a:pt x="78" y="394"/>
                </a:lnTo>
                <a:lnTo>
                  <a:pt x="62" y="358"/>
                </a:lnTo>
                <a:lnTo>
                  <a:pt x="46" y="322"/>
                </a:lnTo>
                <a:lnTo>
                  <a:pt x="30" y="288"/>
                </a:lnTo>
                <a:lnTo>
                  <a:pt x="18" y="254"/>
                </a:lnTo>
                <a:lnTo>
                  <a:pt x="9" y="224"/>
                </a:lnTo>
                <a:lnTo>
                  <a:pt x="1" y="197"/>
                </a:lnTo>
                <a:lnTo>
                  <a:pt x="0" y="175"/>
                </a:lnTo>
                <a:lnTo>
                  <a:pt x="5" y="136"/>
                </a:lnTo>
                <a:lnTo>
                  <a:pt x="18" y="98"/>
                </a:lnTo>
                <a:lnTo>
                  <a:pt x="39" y="66"/>
                </a:lnTo>
                <a:lnTo>
                  <a:pt x="66" y="37"/>
                </a:lnTo>
                <a:lnTo>
                  <a:pt x="98" y="18"/>
                </a:lnTo>
                <a:lnTo>
                  <a:pt x="136" y="3"/>
                </a:lnTo>
                <a:lnTo>
                  <a:pt x="177" y="0"/>
                </a:lnTo>
                <a:close/>
              </a:path>
            </a:pathLst>
          </a:custGeom>
          <a:solidFill>
            <a:srgbClr val="06A8DC"/>
          </a:solidFill>
          <a:ln w="0">
            <a:noFill/>
            <a:prstDash val="solid"/>
            <a:round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rial" charset="0"/>
              <a:ea typeface="Source Han Serif SC" pitchFamily="18" charset="-122"/>
              <a:sym typeface="Arial" charset="0"/>
            </a:endParaRPr>
          </a:p>
        </p:txBody>
      </p:sp>
      <p:sp>
        <p:nvSpPr>
          <p:cNvPr id="19" name="Rectangle 51"/>
          <p:cNvSpPr/>
          <p:nvPr/>
        </p:nvSpPr>
        <p:spPr>
          <a:xfrm>
            <a:off x="4146598" y="869230"/>
            <a:ext cx="5535283" cy="820674"/>
          </a:xfrm>
          <a:prstGeom prst="rect">
            <a:avLst/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zh-CN" sz="3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Courants artistiques</a:t>
            </a:r>
            <a:endParaRPr lang="en-US" sz="36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20" name="Rectangle 52"/>
          <p:cNvSpPr/>
          <p:nvPr/>
        </p:nvSpPr>
        <p:spPr>
          <a:xfrm>
            <a:off x="2661173" y="2279805"/>
            <a:ext cx="6869654" cy="901593"/>
          </a:xfrm>
          <a:prstGeom prst="rect">
            <a:avLst/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zh-CN" sz="4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Musiques et chansons</a:t>
            </a:r>
            <a:endParaRPr lang="en-US" sz="40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21" name="Rectangle 53"/>
          <p:cNvSpPr/>
          <p:nvPr/>
        </p:nvSpPr>
        <p:spPr>
          <a:xfrm>
            <a:off x="4628425" y="3465513"/>
            <a:ext cx="5013116" cy="820674"/>
          </a:xfrm>
          <a:prstGeom prst="rect">
            <a:avLst/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Cinéma français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B6DF60A-7120-791C-C225-7350164A95A1}"/>
              </a:ext>
            </a:extLst>
          </p:cNvPr>
          <p:cNvSpPr txBox="1"/>
          <p:nvPr/>
        </p:nvSpPr>
        <p:spPr>
          <a:xfrm>
            <a:off x="988919" y="210191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54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Contenu</a:t>
            </a:r>
            <a:endParaRPr lang="zh-CN" altLang="en-US" sz="5400" b="1" dirty="0">
              <a:solidFill>
                <a:srgbClr val="17452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7FB9CEB8-1347-1FD6-347B-265842FDF794}"/>
              </a:ext>
            </a:extLst>
          </p:cNvPr>
          <p:cNvSpPr>
            <a:spLocks noEditPoints="1"/>
          </p:cNvSpPr>
          <p:nvPr/>
        </p:nvSpPr>
        <p:spPr bwMode="auto">
          <a:xfrm>
            <a:off x="5520379" y="4984150"/>
            <a:ext cx="575621" cy="912391"/>
          </a:xfrm>
          <a:custGeom>
            <a:avLst/>
            <a:gdLst>
              <a:gd name="T0" fmla="*/ 148 w 353"/>
              <a:gd name="T1" fmla="*/ 104 h 575"/>
              <a:gd name="T2" fmla="*/ 104 w 353"/>
              <a:gd name="T3" fmla="*/ 136 h 575"/>
              <a:gd name="T4" fmla="*/ 86 w 353"/>
              <a:gd name="T5" fmla="*/ 188 h 575"/>
              <a:gd name="T6" fmla="*/ 104 w 353"/>
              <a:gd name="T7" fmla="*/ 242 h 575"/>
              <a:gd name="T8" fmla="*/ 148 w 353"/>
              <a:gd name="T9" fmla="*/ 274 h 575"/>
              <a:gd name="T10" fmla="*/ 204 w 353"/>
              <a:gd name="T11" fmla="*/ 274 h 575"/>
              <a:gd name="T12" fmla="*/ 249 w 353"/>
              <a:gd name="T13" fmla="*/ 242 h 575"/>
              <a:gd name="T14" fmla="*/ 267 w 353"/>
              <a:gd name="T15" fmla="*/ 188 h 575"/>
              <a:gd name="T16" fmla="*/ 249 w 353"/>
              <a:gd name="T17" fmla="*/ 136 h 575"/>
              <a:gd name="T18" fmla="*/ 204 w 353"/>
              <a:gd name="T19" fmla="*/ 104 h 575"/>
              <a:gd name="T20" fmla="*/ 177 w 353"/>
              <a:gd name="T21" fmla="*/ 0 h 575"/>
              <a:gd name="T22" fmla="*/ 254 w 353"/>
              <a:gd name="T23" fmla="*/ 18 h 575"/>
              <a:gd name="T24" fmla="*/ 313 w 353"/>
              <a:gd name="T25" fmla="*/ 66 h 575"/>
              <a:gd name="T26" fmla="*/ 347 w 353"/>
              <a:gd name="T27" fmla="*/ 136 h 575"/>
              <a:gd name="T28" fmla="*/ 351 w 353"/>
              <a:gd name="T29" fmla="*/ 197 h 575"/>
              <a:gd name="T30" fmla="*/ 335 w 353"/>
              <a:gd name="T31" fmla="*/ 254 h 575"/>
              <a:gd name="T32" fmla="*/ 306 w 353"/>
              <a:gd name="T33" fmla="*/ 322 h 575"/>
              <a:gd name="T34" fmla="*/ 274 w 353"/>
              <a:gd name="T35" fmla="*/ 394 h 575"/>
              <a:gd name="T36" fmla="*/ 238 w 353"/>
              <a:gd name="T37" fmla="*/ 462 h 575"/>
              <a:gd name="T38" fmla="*/ 208 w 353"/>
              <a:gd name="T39" fmla="*/ 520 h 575"/>
              <a:gd name="T40" fmla="*/ 184 w 353"/>
              <a:gd name="T41" fmla="*/ 559 h 575"/>
              <a:gd name="T42" fmla="*/ 177 w 353"/>
              <a:gd name="T43" fmla="*/ 575 h 575"/>
              <a:gd name="T44" fmla="*/ 168 w 353"/>
              <a:gd name="T45" fmla="*/ 559 h 575"/>
              <a:gd name="T46" fmla="*/ 145 w 353"/>
              <a:gd name="T47" fmla="*/ 520 h 575"/>
              <a:gd name="T48" fmla="*/ 114 w 353"/>
              <a:gd name="T49" fmla="*/ 462 h 575"/>
              <a:gd name="T50" fmla="*/ 78 w 353"/>
              <a:gd name="T51" fmla="*/ 394 h 575"/>
              <a:gd name="T52" fmla="*/ 46 w 353"/>
              <a:gd name="T53" fmla="*/ 322 h 575"/>
              <a:gd name="T54" fmla="*/ 18 w 353"/>
              <a:gd name="T55" fmla="*/ 254 h 575"/>
              <a:gd name="T56" fmla="*/ 1 w 353"/>
              <a:gd name="T57" fmla="*/ 197 h 575"/>
              <a:gd name="T58" fmla="*/ 5 w 353"/>
              <a:gd name="T59" fmla="*/ 136 h 575"/>
              <a:gd name="T60" fmla="*/ 39 w 353"/>
              <a:gd name="T61" fmla="*/ 66 h 575"/>
              <a:gd name="T62" fmla="*/ 98 w 353"/>
              <a:gd name="T63" fmla="*/ 18 h 575"/>
              <a:gd name="T64" fmla="*/ 177 w 353"/>
              <a:gd name="T65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3" h="575">
                <a:moveTo>
                  <a:pt x="177" y="98"/>
                </a:moveTo>
                <a:lnTo>
                  <a:pt x="148" y="104"/>
                </a:lnTo>
                <a:lnTo>
                  <a:pt x="123" y="116"/>
                </a:lnTo>
                <a:lnTo>
                  <a:pt x="104" y="136"/>
                </a:lnTo>
                <a:lnTo>
                  <a:pt x="91" y="159"/>
                </a:lnTo>
                <a:lnTo>
                  <a:pt x="86" y="188"/>
                </a:lnTo>
                <a:lnTo>
                  <a:pt x="91" y="217"/>
                </a:lnTo>
                <a:lnTo>
                  <a:pt x="104" y="242"/>
                </a:lnTo>
                <a:lnTo>
                  <a:pt x="123" y="261"/>
                </a:lnTo>
                <a:lnTo>
                  <a:pt x="148" y="274"/>
                </a:lnTo>
                <a:lnTo>
                  <a:pt x="177" y="279"/>
                </a:lnTo>
                <a:lnTo>
                  <a:pt x="204" y="274"/>
                </a:lnTo>
                <a:lnTo>
                  <a:pt x="229" y="261"/>
                </a:lnTo>
                <a:lnTo>
                  <a:pt x="249" y="242"/>
                </a:lnTo>
                <a:lnTo>
                  <a:pt x="261" y="217"/>
                </a:lnTo>
                <a:lnTo>
                  <a:pt x="267" y="188"/>
                </a:lnTo>
                <a:lnTo>
                  <a:pt x="261" y="159"/>
                </a:lnTo>
                <a:lnTo>
                  <a:pt x="249" y="136"/>
                </a:lnTo>
                <a:lnTo>
                  <a:pt x="229" y="116"/>
                </a:lnTo>
                <a:lnTo>
                  <a:pt x="204" y="104"/>
                </a:lnTo>
                <a:lnTo>
                  <a:pt x="177" y="98"/>
                </a:lnTo>
                <a:close/>
                <a:moveTo>
                  <a:pt x="177" y="0"/>
                </a:moveTo>
                <a:lnTo>
                  <a:pt x="217" y="3"/>
                </a:lnTo>
                <a:lnTo>
                  <a:pt x="254" y="18"/>
                </a:lnTo>
                <a:lnTo>
                  <a:pt x="286" y="37"/>
                </a:lnTo>
                <a:lnTo>
                  <a:pt x="313" y="66"/>
                </a:lnTo>
                <a:lnTo>
                  <a:pt x="335" y="98"/>
                </a:lnTo>
                <a:lnTo>
                  <a:pt x="347" y="136"/>
                </a:lnTo>
                <a:lnTo>
                  <a:pt x="353" y="175"/>
                </a:lnTo>
                <a:lnTo>
                  <a:pt x="351" y="197"/>
                </a:lnTo>
                <a:lnTo>
                  <a:pt x="344" y="224"/>
                </a:lnTo>
                <a:lnTo>
                  <a:pt x="335" y="254"/>
                </a:lnTo>
                <a:lnTo>
                  <a:pt x="322" y="288"/>
                </a:lnTo>
                <a:lnTo>
                  <a:pt x="306" y="322"/>
                </a:lnTo>
                <a:lnTo>
                  <a:pt x="290" y="358"/>
                </a:lnTo>
                <a:lnTo>
                  <a:pt x="274" y="394"/>
                </a:lnTo>
                <a:lnTo>
                  <a:pt x="256" y="428"/>
                </a:lnTo>
                <a:lnTo>
                  <a:pt x="238" y="462"/>
                </a:lnTo>
                <a:lnTo>
                  <a:pt x="222" y="493"/>
                </a:lnTo>
                <a:lnTo>
                  <a:pt x="208" y="520"/>
                </a:lnTo>
                <a:lnTo>
                  <a:pt x="195" y="543"/>
                </a:lnTo>
                <a:lnTo>
                  <a:pt x="184" y="559"/>
                </a:lnTo>
                <a:lnTo>
                  <a:pt x="179" y="570"/>
                </a:lnTo>
                <a:lnTo>
                  <a:pt x="177" y="575"/>
                </a:lnTo>
                <a:lnTo>
                  <a:pt x="174" y="570"/>
                </a:lnTo>
                <a:lnTo>
                  <a:pt x="168" y="559"/>
                </a:lnTo>
                <a:lnTo>
                  <a:pt x="157" y="543"/>
                </a:lnTo>
                <a:lnTo>
                  <a:pt x="145" y="520"/>
                </a:lnTo>
                <a:lnTo>
                  <a:pt x="130" y="493"/>
                </a:lnTo>
                <a:lnTo>
                  <a:pt x="114" y="462"/>
                </a:lnTo>
                <a:lnTo>
                  <a:pt x="96" y="428"/>
                </a:lnTo>
                <a:lnTo>
                  <a:pt x="78" y="394"/>
                </a:lnTo>
                <a:lnTo>
                  <a:pt x="62" y="358"/>
                </a:lnTo>
                <a:lnTo>
                  <a:pt x="46" y="322"/>
                </a:lnTo>
                <a:lnTo>
                  <a:pt x="30" y="288"/>
                </a:lnTo>
                <a:lnTo>
                  <a:pt x="18" y="254"/>
                </a:lnTo>
                <a:lnTo>
                  <a:pt x="9" y="224"/>
                </a:lnTo>
                <a:lnTo>
                  <a:pt x="1" y="197"/>
                </a:lnTo>
                <a:lnTo>
                  <a:pt x="0" y="175"/>
                </a:lnTo>
                <a:lnTo>
                  <a:pt x="5" y="136"/>
                </a:lnTo>
                <a:lnTo>
                  <a:pt x="18" y="98"/>
                </a:lnTo>
                <a:lnTo>
                  <a:pt x="39" y="66"/>
                </a:lnTo>
                <a:lnTo>
                  <a:pt x="66" y="37"/>
                </a:lnTo>
                <a:lnTo>
                  <a:pt x="98" y="18"/>
                </a:lnTo>
                <a:lnTo>
                  <a:pt x="136" y="3"/>
                </a:lnTo>
                <a:lnTo>
                  <a:pt x="177" y="0"/>
                </a:lnTo>
                <a:close/>
              </a:path>
            </a:pathLst>
          </a:custGeom>
          <a:solidFill>
            <a:srgbClr val="06A8DC"/>
          </a:solidFill>
          <a:ln w="0">
            <a:noFill/>
            <a:prstDash val="solid"/>
            <a:round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Arial" charset="0"/>
              <a:ea typeface="Source Han Serif SC" pitchFamily="18" charset="-122"/>
              <a:sym typeface="Arial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165C16E-BEBA-DA24-87A2-8CBEA916AEE1}"/>
              </a:ext>
            </a:extLst>
          </p:cNvPr>
          <p:cNvSpPr txBox="1"/>
          <p:nvPr/>
        </p:nvSpPr>
        <p:spPr>
          <a:xfrm>
            <a:off x="6518462" y="5093305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Médias français</a:t>
            </a:r>
            <a:endParaRPr lang="fr-C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57800"/>
            <a:ext cx="1754299" cy="15909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3412" y="0"/>
            <a:ext cx="1498588" cy="1533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56" y="533496"/>
            <a:ext cx="686310" cy="7034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05" y="-6001"/>
            <a:ext cx="218579" cy="2173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795" y="217373"/>
            <a:ext cx="360039" cy="3580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4367" y="5999498"/>
            <a:ext cx="720080" cy="7380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447" y="6302779"/>
            <a:ext cx="437159" cy="434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9053" y="5816540"/>
            <a:ext cx="367947" cy="3659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540B5574-1419-365C-279A-621A84D2B2E3}"/>
              </a:ext>
            </a:extLst>
          </p:cNvPr>
          <p:cNvGrpSpPr/>
          <p:nvPr/>
        </p:nvGrpSpPr>
        <p:grpSpPr>
          <a:xfrm>
            <a:off x="2627631" y="2909554"/>
            <a:ext cx="6936738" cy="1441324"/>
            <a:chOff x="-1601816" y="-4303198"/>
            <a:chExt cx="10294374" cy="3375498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27192F8-4915-3174-8285-C296E8204526}"/>
                </a:ext>
              </a:extLst>
            </p:cNvPr>
            <p:cNvSpPr/>
            <p:nvPr/>
          </p:nvSpPr>
          <p:spPr>
            <a:xfrm>
              <a:off x="-1601816" y="-4303198"/>
              <a:ext cx="10294374" cy="3375498"/>
            </a:xfrm>
            <a:prstGeom prst="rect">
              <a:avLst/>
            </a:prstGeom>
            <a:solidFill>
              <a:srgbClr val="0F74A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0482AE9-0809-556E-9AB7-41AA2E853D72}"/>
                </a:ext>
              </a:extLst>
            </p:cNvPr>
            <p:cNvGrpSpPr/>
            <p:nvPr/>
          </p:nvGrpSpPr>
          <p:grpSpPr>
            <a:xfrm>
              <a:off x="-1212499" y="-3860803"/>
              <a:ext cx="9521686" cy="2425149"/>
              <a:chOff x="-1212499" y="-3860803"/>
              <a:chExt cx="9521686" cy="2425149"/>
            </a:xfrm>
          </p:grpSpPr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53F551F0-A501-7C56-3691-F24D19BB64BD}"/>
                  </a:ext>
                </a:extLst>
              </p:cNvPr>
              <p:cNvSpPr/>
              <p:nvPr/>
            </p:nvSpPr>
            <p:spPr>
              <a:xfrm>
                <a:off x="-1212499" y="-3860803"/>
                <a:ext cx="9521686" cy="2425149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04C8EAF5-734D-60FF-E7BB-0A058F9B8273}"/>
                  </a:ext>
                </a:extLst>
              </p:cNvPr>
              <p:cNvSpPr txBox="1"/>
              <p:nvPr/>
            </p:nvSpPr>
            <p:spPr>
              <a:xfrm>
                <a:off x="-958893" y="-3259406"/>
                <a:ext cx="9008533" cy="136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Font typeface="Arial" charset="0"/>
                  <a:buNone/>
                </a:pPr>
                <a:r>
                  <a:rPr lang="fr-FR" altLang="zh-CN" sz="3200" b="1" cap="all" dirty="0">
                    <a:solidFill>
                      <a:schemeClr val="bg1"/>
                    </a:solidFill>
                    <a:latin typeface="Arial" panose="020B0604020202020204" pitchFamily="34" charset="0"/>
                    <a:ea typeface="华文新魏" panose="02010800040101010101" pitchFamily="2" charset="-122"/>
                    <a:cs typeface="Arial" panose="020B0604020202020204" pitchFamily="34" charset="0"/>
                    <a:sym typeface="Arial" charset="0"/>
                  </a:rPr>
                  <a:t>Courants artistiques</a:t>
                </a: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/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Courants artistiques</a:t>
            </a:r>
            <a:endParaRPr lang="zh-CN" altLang="en-US" sz="3600" b="1" dirty="0">
              <a:solidFill>
                <a:srgbClr val="17452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6CBCCF8-3B11-91A0-AE6C-E42AE954F3E7}"/>
              </a:ext>
            </a:extLst>
          </p:cNvPr>
          <p:cNvSpPr txBox="1"/>
          <p:nvPr/>
        </p:nvSpPr>
        <p:spPr>
          <a:xfrm>
            <a:off x="1107601" y="1050942"/>
            <a:ext cx="3884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Impressionnisme</a:t>
            </a:r>
            <a:endParaRPr lang="en-US" altLang="zh-CN" sz="2000" b="1" dirty="0">
              <a:solidFill>
                <a:srgbClr val="0069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A0CB86-CD73-1D12-6981-66F311910906}"/>
              </a:ext>
            </a:extLst>
          </p:cNvPr>
          <p:cNvSpPr txBox="1"/>
          <p:nvPr/>
        </p:nvSpPr>
        <p:spPr>
          <a:xfrm>
            <a:off x="641684" y="1974467"/>
            <a:ext cx="39463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Temps et Contexte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</a:t>
            </a:r>
            <a:endParaRPr lang="fr-FR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du XIXe siècle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dirty="0">
                <a:latin typeface="Arial" panose="020B0604020202020204" pitchFamily="34" charset="0"/>
                <a:cs typeface="Arial" panose="020B0604020202020204" pitchFamily="34" charset="0"/>
              </a:rPr>
              <a:t>·R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ejet</a:t>
            </a:r>
            <a:r>
              <a:rPr lang="fr-FR" altLang="zh-CN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les styles académiques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fr-FR" altLang="zh-CN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fr-F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réf</a:t>
            </a:r>
            <a:r>
              <a:rPr lang="fr-CA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érer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peindre en plein air, capturer la lumière et les couleurs naturelles </a:t>
            </a:r>
          </a:p>
          <a:p>
            <a:endParaRPr lang="fr-C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8AB937-62F5-CD9F-2EB2-D295A64EF787}"/>
              </a:ext>
            </a:extLst>
          </p:cNvPr>
          <p:cNvSpPr txBox="1"/>
          <p:nvPr/>
        </p:nvSpPr>
        <p:spPr>
          <a:xfrm>
            <a:off x="617622" y="4352981"/>
            <a:ext cx="4275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Caractéristiques du Style</a:t>
            </a: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dirty="0">
                <a:latin typeface="Arial" panose="020B0604020202020204" pitchFamily="34" charset="0"/>
                <a:cs typeface="Arial" panose="020B0604020202020204" pitchFamily="34" charset="0"/>
              </a:rPr>
              <a:t>Variations de lumière et de couleur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dirty="0">
                <a:latin typeface="Arial" panose="020B0604020202020204" pitchFamily="34" charset="0"/>
                <a:cs typeface="Arial" panose="020B0604020202020204" pitchFamily="34" charset="0"/>
              </a:rPr>
              <a:t>L'impression visuelle instantanée.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Refus de la représentation des détails traditionnels.</a:t>
            </a:r>
          </a:p>
          <a:p>
            <a:endParaRPr lang="fr-CA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3D3B09-5193-1EF9-A488-721CF9452D08}"/>
              </a:ext>
            </a:extLst>
          </p:cNvPr>
          <p:cNvSpPr txBox="1"/>
          <p:nvPr/>
        </p:nvSpPr>
        <p:spPr>
          <a:xfrm>
            <a:off x="6096000" y="201310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Œuvres et artistes célèbres</a:t>
            </a:r>
            <a:r>
              <a:rPr lang="zh-CN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fr-FR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Claude Monet </a:t>
            </a:r>
            <a:r>
              <a:rPr lang="zh-CN" alt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：</a:t>
            </a:r>
            <a:r>
              <a:rPr lang="fr-F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Impression</a:t>
            </a:r>
            <a:r>
              <a:rPr lang="fr-FR" altLang="zh-CN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·</a:t>
            </a:r>
            <a:r>
              <a:rPr lang="fr-F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Soleil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Alfred Sisley</a:t>
            </a:r>
            <a:r>
              <a:rPr lang="zh-CN" alt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：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Village couvert de neige</a:t>
            </a:r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&quot;Impression, soleil levant&quot; de Claude Monet - Museum TV">
            <a:extLst>
              <a:ext uri="{FF2B5EF4-FFF2-40B4-BE49-F238E27FC236}">
                <a16:creationId xmlns:a16="http://schemas.microsoft.com/office/drawing/2014/main" id="{A658B0B8-59C0-4FED-1D95-8DD98445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74" y="3465513"/>
            <a:ext cx="3449051" cy="21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fred Sisley - Vue de village (1885) : r/museum">
            <a:extLst>
              <a:ext uri="{FF2B5EF4-FFF2-40B4-BE49-F238E27FC236}">
                <a16:creationId xmlns:a16="http://schemas.microsoft.com/office/drawing/2014/main" id="{6A4797FD-9314-8751-BD7C-20D2E0FF1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37" y="3465513"/>
            <a:ext cx="2883067" cy="216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2C6C9-DCEA-E268-701C-0E68DF60B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6C329F-653F-4D39-0943-CCA20AE71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DD15DA7-0396-67F8-71DE-16BE89C02057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B6B8633-DBF0-4F19-CE5F-7C45385F6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2A48E4E-5ABF-041A-C3FB-2DC500280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1A1B3E-8157-6900-7322-BE3821903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F134D2DE-A9DD-3E70-CFDB-795F1EC60501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Courants artistiques</a:t>
            </a:r>
            <a:endParaRPr lang="zh-CN" altLang="en-US" sz="3600" b="1" dirty="0">
              <a:solidFill>
                <a:srgbClr val="17452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0A0800A-3D8F-B78D-4EE3-B562DD666451}"/>
              </a:ext>
            </a:extLst>
          </p:cNvPr>
          <p:cNvSpPr txBox="1"/>
          <p:nvPr/>
        </p:nvSpPr>
        <p:spPr>
          <a:xfrm>
            <a:off x="1107601" y="1050942"/>
            <a:ext cx="4651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- impressionnisme</a:t>
            </a:r>
            <a:endParaRPr lang="en-US" altLang="zh-CN" sz="2000" b="1" dirty="0">
              <a:solidFill>
                <a:srgbClr val="0069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F64101-783D-922D-17A1-59AF00ABB52B}"/>
              </a:ext>
            </a:extLst>
          </p:cNvPr>
          <p:cNvSpPr txBox="1"/>
          <p:nvPr/>
        </p:nvSpPr>
        <p:spPr>
          <a:xfrm>
            <a:off x="986591" y="1891933"/>
            <a:ext cx="4275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Caractéristiques du Style</a:t>
            </a: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Plus centré sur l'expression émotionnelle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ersonnalisation du style</a:t>
            </a:r>
            <a:r>
              <a:rPr lang="fr-FR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transition vers l'art moderne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817D10-26B0-28D6-D3E4-41E80F5A4B30}"/>
              </a:ext>
            </a:extLst>
          </p:cNvPr>
          <p:cNvSpPr txBox="1"/>
          <p:nvPr/>
        </p:nvSpPr>
        <p:spPr>
          <a:xfrm>
            <a:off x="6096000" y="193289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Œuvres et artistes célèbres</a:t>
            </a:r>
            <a:r>
              <a:rPr lang="zh-CN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fr-FR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Vincent van Gogh</a:t>
            </a:r>
            <a:r>
              <a:rPr lang="zh-CN" alt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：</a:t>
            </a:r>
            <a:endParaRPr lang="fr-FR" altLang="zh-CN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Nuit étoilée,</a:t>
            </a:r>
            <a:r>
              <a:rPr lang="zh-CN" alt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Tournesols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Paul Cézanne</a:t>
            </a:r>
            <a:r>
              <a:rPr lang="zh-CN" alt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：</a:t>
            </a:r>
            <a:endParaRPr lang="fr-FR" altLang="zh-C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Mont Sainte-Victoire</a:t>
            </a:r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aul Cézanne, Mont Sainte-Victoire – Smarthistory">
            <a:extLst>
              <a:ext uri="{FF2B5EF4-FFF2-40B4-BE49-F238E27FC236}">
                <a16:creationId xmlns:a16="http://schemas.microsoft.com/office/drawing/2014/main" id="{5F5E8106-26ED-92DB-A959-DF792BCC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84" y="3641558"/>
            <a:ext cx="4190703" cy="254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production of The Starry Night by Vincent Van Gogh – Galerie Mont-Blanc">
            <a:extLst>
              <a:ext uri="{FF2B5EF4-FFF2-40B4-BE49-F238E27FC236}">
                <a16:creationId xmlns:a16="http://schemas.microsoft.com/office/drawing/2014/main" id="{75C3ACF8-2A2E-B2FC-97F7-380583F4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8" y="3658019"/>
            <a:ext cx="3015377" cy="2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ART à voir: n°042 Les Tournesols (1888)Vincent Van Gogh">
            <a:extLst>
              <a:ext uri="{FF2B5EF4-FFF2-40B4-BE49-F238E27FC236}">
                <a16:creationId xmlns:a16="http://schemas.microsoft.com/office/drawing/2014/main" id="{9FB27F3F-9512-B251-3690-329D7C4E9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16" y="3465513"/>
            <a:ext cx="2406315" cy="30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3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CC608-F70D-CAE8-0BD9-96EED8DE7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48C390-A159-F195-89F8-7A36B2489C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88DD97F-2FF6-3791-B73D-AF818D116742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73BD901-FA23-B4ED-70C6-C85BC4335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5C42AF4-95EB-7E57-0D42-693D8234D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6CE7B90-5E01-06D9-0CB4-1BAD827BB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CA9AE620-9530-2FB9-E539-ADED2CD60237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Courants artistiques</a:t>
            </a:r>
            <a:endParaRPr lang="zh-CN" altLang="en-US" sz="3600" b="1" dirty="0">
              <a:solidFill>
                <a:srgbClr val="17452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04707A8-2094-7725-5DD6-E84298D9F792}"/>
              </a:ext>
            </a:extLst>
          </p:cNvPr>
          <p:cNvSpPr txBox="1"/>
          <p:nvPr/>
        </p:nvSpPr>
        <p:spPr>
          <a:xfrm>
            <a:off x="161117" y="1115111"/>
            <a:ext cx="4651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Surréalisme</a:t>
            </a:r>
            <a:endParaRPr lang="en-US" altLang="zh-CN" sz="2000" b="1" dirty="0">
              <a:solidFill>
                <a:srgbClr val="0069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00F91C6-EF09-8137-B230-5B59F7364996}"/>
              </a:ext>
            </a:extLst>
          </p:cNvPr>
          <p:cNvSpPr txBox="1"/>
          <p:nvPr/>
        </p:nvSpPr>
        <p:spPr>
          <a:xfrm>
            <a:off x="1050759" y="1940060"/>
            <a:ext cx="4275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Caractéristiques du Style</a:t>
            </a: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fr-F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</a:t>
            </a:r>
            <a:r>
              <a:rPr lang="fr-F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léments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étranges et absurdes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isant à révéler l'inconscient humain.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A7BBE28-5874-C68E-0318-902413A5F4B3}"/>
              </a:ext>
            </a:extLst>
          </p:cNvPr>
          <p:cNvSpPr txBox="1"/>
          <p:nvPr/>
        </p:nvSpPr>
        <p:spPr>
          <a:xfrm>
            <a:off x="6368715" y="176359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1" dirty="0">
                <a:latin typeface="Arial" panose="020B0604020202020204" pitchFamily="34" charset="0"/>
                <a:cs typeface="Arial" panose="020B0604020202020204" pitchFamily="34" charset="0"/>
              </a:rPr>
              <a:t>Œuvres et artistes célèbres</a:t>
            </a:r>
            <a:r>
              <a:rPr lang="zh-CN" altLang="fr-FR" b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fr-FR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Salvador Dalí</a:t>
            </a:r>
            <a:r>
              <a:rPr lang="zh-CN" alt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：</a:t>
            </a:r>
            <a:endParaRPr lang="fr-FR" altLang="zh-CN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La persistance de la mémoire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René Magritte</a:t>
            </a:r>
            <a:r>
              <a:rPr lang="zh-CN" altLang="fr-F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：</a:t>
            </a:r>
            <a:endParaRPr lang="fr-FR" altLang="zh-C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Ceci n'est pas une pipe</a:t>
            </a:r>
            <a:endParaRPr lang="fr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98CAB8-950C-B289-1FF7-745F31FCC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255" y="3595179"/>
            <a:ext cx="3689684" cy="28040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4B9071-1355-275D-1427-69447E4B9C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537" y="3610872"/>
            <a:ext cx="3997032" cy="278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39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FBC9D-D044-F2B0-7CB9-C107CFD4D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3E7E5DE-9478-5158-106C-C7C7977CC4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57800"/>
            <a:ext cx="1754299" cy="159098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98AB1F8-D980-6B69-4473-1ABE9301E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3412" y="0"/>
            <a:ext cx="1498588" cy="15335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D446EE-4B97-8BF5-5E74-C427B4E68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56" y="533496"/>
            <a:ext cx="686310" cy="7034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3FB14A-1457-1B77-944A-4347528EF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05" y="-6001"/>
            <a:ext cx="218579" cy="2173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35CB1B1-EC87-41CF-7DA0-FDE2DF929C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795" y="217373"/>
            <a:ext cx="360039" cy="358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D18E28-126F-9304-6B2B-1D183AEA84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4367" y="5999498"/>
            <a:ext cx="720080" cy="7380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5E8C7AA-F612-0571-324E-DDF3CC5285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4447" y="6302779"/>
            <a:ext cx="437159" cy="4347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C90F23-2DCE-E091-B78F-E37CB54B70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9053" y="5816540"/>
            <a:ext cx="367947" cy="3659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3D2749ED-5405-6AED-EA10-D93147B29F29}"/>
              </a:ext>
            </a:extLst>
          </p:cNvPr>
          <p:cNvGrpSpPr/>
          <p:nvPr/>
        </p:nvGrpSpPr>
        <p:grpSpPr>
          <a:xfrm>
            <a:off x="2627631" y="2909554"/>
            <a:ext cx="6936738" cy="1441324"/>
            <a:chOff x="-1601816" y="-4303198"/>
            <a:chExt cx="10294374" cy="3375498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BA534AB-86D9-883C-B660-E929DF17C029}"/>
                </a:ext>
              </a:extLst>
            </p:cNvPr>
            <p:cNvSpPr/>
            <p:nvPr/>
          </p:nvSpPr>
          <p:spPr>
            <a:xfrm>
              <a:off x="-1601816" y="-4303198"/>
              <a:ext cx="10294374" cy="3375498"/>
            </a:xfrm>
            <a:prstGeom prst="rect">
              <a:avLst/>
            </a:prstGeom>
            <a:solidFill>
              <a:srgbClr val="0F74A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4026BE8D-2414-5BEA-BE35-B8EC95A6ADF7}"/>
                </a:ext>
              </a:extLst>
            </p:cNvPr>
            <p:cNvGrpSpPr/>
            <p:nvPr/>
          </p:nvGrpSpPr>
          <p:grpSpPr>
            <a:xfrm>
              <a:off x="-1212499" y="-3860803"/>
              <a:ext cx="9521686" cy="2425149"/>
              <a:chOff x="-1212499" y="-3860803"/>
              <a:chExt cx="9521686" cy="2425149"/>
            </a:xfrm>
          </p:grpSpPr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C1C252CF-37DE-34EE-A3FE-002092CEF090}"/>
                  </a:ext>
                </a:extLst>
              </p:cNvPr>
              <p:cNvSpPr/>
              <p:nvPr/>
            </p:nvSpPr>
            <p:spPr>
              <a:xfrm>
                <a:off x="-1212499" y="-3860803"/>
                <a:ext cx="9521686" cy="2425149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B00480BD-B727-BE5E-6FFC-4E773E7C9096}"/>
                  </a:ext>
                </a:extLst>
              </p:cNvPr>
              <p:cNvSpPr txBox="1"/>
              <p:nvPr/>
            </p:nvSpPr>
            <p:spPr>
              <a:xfrm>
                <a:off x="-958893" y="-3259406"/>
                <a:ext cx="9008533" cy="136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Font typeface="Arial" charset="0"/>
                  <a:buNone/>
                </a:pPr>
                <a:r>
                  <a:rPr lang="fr-FR" altLang="zh-CN" sz="3200" b="1" cap="all" dirty="0">
                    <a:solidFill>
                      <a:schemeClr val="bg1"/>
                    </a:solidFill>
                    <a:latin typeface="Arial" panose="020B0604020202020204" pitchFamily="34" charset="0"/>
                    <a:ea typeface="华文新魏" panose="02010800040101010101" pitchFamily="2" charset="-122"/>
                    <a:cs typeface="Arial" panose="020B0604020202020204" pitchFamily="34" charset="0"/>
                    <a:sym typeface="Arial" charset="0"/>
                  </a:rPr>
                  <a:t>Musiques et chansons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669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742EB-DEB4-A3DC-156D-6FFD90C54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76B4948-CB0C-B728-6AAB-9F34AE144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57A18B5-F5F3-BBA3-ED23-B2420FA3490F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7C06A91-7887-E01B-2B03-6F57C5EED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6EBC25B-2A99-584D-89E0-C7DF0F4ED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87DFB0A-7279-95EB-57A2-CBF07F9B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9772B379-FB74-1810-C62E-53E46C52CAA2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Musiques et chansons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81D4F76-CAFF-83B5-0D62-94FDD42BDA0E}"/>
              </a:ext>
            </a:extLst>
          </p:cNvPr>
          <p:cNvSpPr txBox="1"/>
          <p:nvPr/>
        </p:nvSpPr>
        <p:spPr>
          <a:xfrm>
            <a:off x="927621" y="2130748"/>
            <a:ext cx="5535691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Moyen Âge : La musique sacrée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Renaissance : La musique profane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Baroque : Splendeur et opulence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Romantisme : L’exaltation des émotions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XXe siècle : Innovation et diversité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6A9C65-0F07-0399-CEE6-AD86283552C5}"/>
              </a:ext>
            </a:extLst>
          </p:cNvPr>
          <p:cNvSpPr txBox="1"/>
          <p:nvPr/>
        </p:nvSpPr>
        <p:spPr>
          <a:xfrm>
            <a:off x="1477194" y="1080292"/>
            <a:ext cx="604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L’histoire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6960E3-A9F7-9D7D-DF78-231EB20992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22" y="471925"/>
            <a:ext cx="3958990" cy="2226932"/>
          </a:xfrm>
          <a:prstGeom prst="rect">
            <a:avLst/>
          </a:prstGeom>
        </p:spPr>
      </p:pic>
      <p:sp>
        <p:nvSpPr>
          <p:cNvPr id="11" name="AutoShape 2" descr="La Musique Romantique : Révolution et Émotion dans les Notes">
            <a:extLst>
              <a:ext uri="{FF2B5EF4-FFF2-40B4-BE49-F238E27FC236}">
                <a16:creationId xmlns:a16="http://schemas.microsoft.com/office/drawing/2014/main" id="{1E0E9D37-AA79-0565-9F74-54A370B734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5952566" cy="34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B616B77-B8D5-96FD-4396-CB5C950AF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4622" y="3638846"/>
            <a:ext cx="3958990" cy="240560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77FAC16-8920-3A84-05A4-FFB9015F183E}"/>
              </a:ext>
            </a:extLst>
          </p:cNvPr>
          <p:cNvSpPr txBox="1"/>
          <p:nvPr/>
        </p:nvSpPr>
        <p:spPr>
          <a:xfrm>
            <a:off x="7772400" y="2791873"/>
            <a:ext cx="339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Le Baroque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5B93F98-69D2-EF9F-CD22-8026253DEE6D}"/>
              </a:ext>
            </a:extLst>
          </p:cNvPr>
          <p:cNvSpPr txBox="1"/>
          <p:nvPr/>
        </p:nvSpPr>
        <p:spPr>
          <a:xfrm>
            <a:off x="7512243" y="6137470"/>
            <a:ext cx="339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Arial" panose="020B0604020202020204" pitchFamily="34" charset="0"/>
                <a:cs typeface="Arial" panose="020B0604020202020204" pitchFamily="34" charset="0"/>
              </a:rPr>
              <a:t>Le Romantisme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7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A36B4-6E27-E1D2-B41A-889603F41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ECE6F0C-9D1A-3F0F-4986-293C073EA7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" y="-128091"/>
            <a:ext cx="1388463" cy="159768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FAB9E6F-78F7-4AFC-874A-01BB5DF5BB6E}"/>
              </a:ext>
            </a:extLst>
          </p:cNvPr>
          <p:cNvGrpSpPr/>
          <p:nvPr/>
        </p:nvGrpSpPr>
        <p:grpSpPr>
          <a:xfrm>
            <a:off x="11242106" y="6044454"/>
            <a:ext cx="879500" cy="693069"/>
            <a:chOff x="10964367" y="5816540"/>
            <a:chExt cx="1157239" cy="920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74EC9A2-20BE-F5ED-147F-A08A11B35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964367" y="5999498"/>
              <a:ext cx="720080" cy="73802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C3209FC-D498-25EE-59EB-AD7AF7EFB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84447" y="6302779"/>
              <a:ext cx="437159" cy="43474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7466027-8C8C-C5B0-B796-57754F437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719053" y="5816540"/>
              <a:ext cx="367947" cy="365915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DB7B5065-29C9-C2B7-38ED-DA5A5F415388}"/>
              </a:ext>
            </a:extLst>
          </p:cNvPr>
          <p:cNvSpPr txBox="1"/>
          <p:nvPr/>
        </p:nvSpPr>
        <p:spPr>
          <a:xfrm>
            <a:off x="990374" y="220465"/>
            <a:ext cx="620903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zh-CN" sz="3600" b="1" dirty="0">
                <a:solidFill>
                  <a:srgbClr val="17452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Arial" charset="0"/>
              </a:rPr>
              <a:t>Musiques et chansons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73EAD0-2185-21D6-7B95-75C02F39BCE4}"/>
              </a:ext>
            </a:extLst>
          </p:cNvPr>
          <p:cNvSpPr txBox="1"/>
          <p:nvPr/>
        </p:nvSpPr>
        <p:spPr>
          <a:xfrm>
            <a:off x="361823" y="1991636"/>
            <a:ext cx="5734177" cy="22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caractéristiques: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Complexité structurelle avec des polyphonies élaborées.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Expression dramatique pour émouvoir les auditeurs.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 riche des ornements pour refléter une esthétique luxueuse.</a:t>
            </a:r>
            <a:endParaRPr lang="fr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478E71-FA29-2FDB-3E55-2CEFC5AB3B6E}"/>
              </a:ext>
            </a:extLst>
          </p:cNvPr>
          <p:cNvSpPr txBox="1"/>
          <p:nvPr/>
        </p:nvSpPr>
        <p:spPr>
          <a:xfrm>
            <a:off x="1388815" y="1245423"/>
            <a:ext cx="604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Baroque (XVIIe siècle)</a:t>
            </a:r>
          </a:p>
        </p:txBody>
      </p:sp>
      <p:sp>
        <p:nvSpPr>
          <p:cNvPr id="11" name="AutoShape 2" descr="La Musique Romantique : Révolution et Émotion dans les Notes">
            <a:extLst>
              <a:ext uri="{FF2B5EF4-FFF2-40B4-BE49-F238E27FC236}">
                <a16:creationId xmlns:a16="http://schemas.microsoft.com/office/drawing/2014/main" id="{5390F33F-F25F-C04B-A091-ABA6C3DEDA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5952566" cy="34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E6AA54-24FF-63F4-B2D7-C0E21BD0943C}"/>
              </a:ext>
            </a:extLst>
          </p:cNvPr>
          <p:cNvSpPr txBox="1"/>
          <p:nvPr/>
        </p:nvSpPr>
        <p:spPr>
          <a:xfrm>
            <a:off x="361823" y="4398545"/>
            <a:ext cx="5734177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Lieu emblématique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château de Versailles</a:t>
            </a:r>
            <a:endParaRPr lang="fr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 descr="Jean-Baptiste Lully — Wikipédia">
            <a:extLst>
              <a:ext uri="{FF2B5EF4-FFF2-40B4-BE49-F238E27FC236}">
                <a16:creationId xmlns:a16="http://schemas.microsoft.com/office/drawing/2014/main" id="{D67B8296-C9BC-F8B5-3C7D-820B7342C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616" y="164787"/>
            <a:ext cx="2283173" cy="2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4040C19-28B5-4433-B155-13924C20DFB5}"/>
              </a:ext>
            </a:extLst>
          </p:cNvPr>
          <p:cNvSpPr txBox="1"/>
          <p:nvPr/>
        </p:nvSpPr>
        <p:spPr>
          <a:xfrm>
            <a:off x="9687748" y="2989134"/>
            <a:ext cx="2780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Jean-Baptiste Lully</a:t>
            </a:r>
          </a:p>
          <a:p>
            <a:pPr algn="ctr"/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1632-1687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1008252-1168-3E2D-F5E6-331FA4CAAA10}"/>
              </a:ext>
            </a:extLst>
          </p:cNvPr>
          <p:cNvSpPr txBox="1"/>
          <p:nvPr/>
        </p:nvSpPr>
        <p:spPr>
          <a:xfrm>
            <a:off x="6794351" y="2157818"/>
            <a:ext cx="3245962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père de l'opéra français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Création de la tragédie lyrique, un genre qui fusionne théâtre et musique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Nombreuses compositions pour Louis XIV.</a:t>
            </a:r>
            <a:endParaRPr lang="fr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7347A42-F8B6-158B-23E2-657CF34453EA}"/>
              </a:ext>
            </a:extLst>
          </p:cNvPr>
          <p:cNvSpPr txBox="1"/>
          <p:nvPr/>
        </p:nvSpPr>
        <p:spPr>
          <a:xfrm>
            <a:off x="6794351" y="4700230"/>
            <a:ext cx="5734177" cy="143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Œuvres célèbres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Armide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Ballet de la Nuit</a:t>
            </a:r>
            <a:endParaRPr lang="fr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376142C-71B5-2461-9E32-5CAFD5A4E883}"/>
              </a:ext>
            </a:extLst>
          </p:cNvPr>
          <p:cNvSpPr txBox="1"/>
          <p:nvPr/>
        </p:nvSpPr>
        <p:spPr>
          <a:xfrm>
            <a:off x="7055916" y="1218897"/>
            <a:ext cx="367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23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Représentant</a:t>
            </a:r>
          </a:p>
        </p:txBody>
      </p:sp>
    </p:spTree>
    <p:extLst>
      <p:ext uri="{BB962C8B-B14F-4D97-AF65-F5344CB8AC3E}">
        <p14:creationId xmlns:p14="http://schemas.microsoft.com/office/powerpoint/2010/main" val="1538367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 Light"/>
        <a:ea typeface=""/>
        <a:cs typeface=""/>
        <a:font script="Jpan" typeface="游ゴシック Light"/>
        <a:font script="Hang" typeface="맑은 고딕"/>
        <a:font script="Hans" typeface="微软雅黑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 Light"/>
        <a:ea typeface=""/>
        <a:cs typeface=""/>
        <a:font script="Jpan" typeface="游ゴシック"/>
        <a:font script="Hang" typeface="맑은 고딕"/>
        <a:font script="Hans" typeface="微软雅黑 Light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625</Words>
  <Application>Microsoft Office PowerPoint</Application>
  <PresentationFormat>Grand écran</PresentationFormat>
  <Paragraphs>136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等线</vt:lpstr>
      <vt:lpstr>微软雅黑 Light</vt:lpstr>
      <vt:lpstr>Arial</vt:lpstr>
      <vt:lpstr>Calibri</vt:lpstr>
      <vt:lpstr>Office 主题​​</vt:lpstr>
      <vt:lpstr>3_Office 主题​​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严 嘉柳</dc:creator>
  <cp:lastModifiedBy>好乐 黄</cp:lastModifiedBy>
  <cp:revision>54</cp:revision>
  <dcterms:created xsi:type="dcterms:W3CDTF">1900-01-01T00:00:00Z</dcterms:created>
  <dcterms:modified xsi:type="dcterms:W3CDTF">2024-12-11T11:15:24Z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2052-10.13.1</vt:lpwstr>
  </property>
</Properties>
</file>