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322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0"/>
  </p:normalViewPr>
  <p:slideViewPr>
    <p:cSldViewPr snapToGrid="0" snapToObjects="1">
      <p:cViewPr varScale="1">
        <p:scale>
          <a:sx n="126" d="100"/>
          <a:sy n="126" d="100"/>
        </p:scale>
        <p:origin x="119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2" d="100"/>
          <a:sy n="92" d="100"/>
        </p:scale>
        <p:origin x="37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13B45-BD0F-473D-998C-FA8E3F4B8856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341CE-59FC-4683-B2A1-2945D809F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913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DB522-DD61-4B31-88C6-2904C264D31D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19958-4BCC-47E5-8F4E-4DBD09A1A6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15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88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337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817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148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804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8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347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5645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76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10572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4000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236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57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84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55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99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89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02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82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44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3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40528"/>
            <a:ext cx="8229600" cy="4785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28/01/2020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80554" y="6356350"/>
            <a:ext cx="30102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ENEAM – UTC            Présentation MS-NQCE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90"/>
          <p:cNvSpPr>
            <a:spLocks noChangeArrowheads="1"/>
          </p:cNvSpPr>
          <p:nvPr userDrawn="1"/>
        </p:nvSpPr>
        <p:spPr bwMode="auto">
          <a:xfrm>
            <a:off x="457200" y="6152318"/>
            <a:ext cx="8229600" cy="231775"/>
          </a:xfrm>
          <a:prstGeom prst="rect">
            <a:avLst/>
          </a:prstGeom>
          <a:solidFill>
            <a:srgbClr val="FFD91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7893" rIns="0" bIns="47893"/>
          <a:lstStyle/>
          <a:p>
            <a:pPr marL="101600" indent="-101600" defTabSz="95726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8080"/>
              </a:buClr>
              <a:buFont typeface="Monotype Sorts" charset="0"/>
              <a:buNone/>
            </a:pPr>
            <a:endParaRPr lang="en-GB" sz="1000">
              <a:solidFill>
                <a:prstClr val="blac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33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55172-A62A-40B4-8C54-987B0C100F14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24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c@utc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UTC </a:t>
            </a:r>
            <a:r>
              <a:rPr lang="fr-FR" dirty="0" smtClean="0"/>
              <a:t>– Formation continue</a:t>
            </a:r>
          </a:p>
          <a:p>
            <a:pPr marL="0" indent="0">
              <a:buNone/>
            </a:pPr>
            <a:r>
              <a:rPr lang="fr-FR" dirty="0" smtClean="0">
                <a:hlinkClick r:id="rId2"/>
              </a:rPr>
              <a:t>fc@utc.fr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</a:t>
            </a:r>
          </a:p>
          <a:p>
            <a:pPr marL="0" indent="0">
              <a:buNone/>
            </a:pPr>
            <a:r>
              <a:rPr lang="fr-FR" dirty="0" smtClean="0"/>
              <a:t>Secrétariat administratif du MS </a:t>
            </a:r>
            <a:r>
              <a:rPr lang="fr-FR" dirty="0" smtClean="0"/>
              <a:t>NQCE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sz="1200" b="1" dirty="0"/>
              <a:t> </a:t>
            </a:r>
            <a:r>
              <a:rPr lang="fr-FR" sz="1200" b="1" dirty="0" smtClean="0"/>
              <a:t>                        tél : 03 </a:t>
            </a:r>
            <a:r>
              <a:rPr lang="fr-FR" sz="1200" b="1" dirty="0"/>
              <a:t>44 23 </a:t>
            </a:r>
            <a:r>
              <a:rPr lang="fr-FR" sz="1200" b="1" dirty="0" smtClean="0"/>
              <a:t>79 61</a:t>
            </a:r>
            <a:endParaRPr lang="fr-FR" sz="1200" dirty="0" smtClean="0"/>
          </a:p>
          <a:p>
            <a:pPr marL="0" indent="0">
              <a:buNone/>
            </a:pPr>
            <a:r>
              <a:rPr lang="fr-FR" dirty="0" smtClean="0"/>
              <a:t>					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178918"/>
            <a:ext cx="6263640" cy="923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 smtClean="0"/>
              <a:t>CONTACT</a:t>
            </a:r>
          </a:p>
          <a:p>
            <a:pPr algn="l"/>
            <a:r>
              <a:rPr lang="fr-FR" sz="2400" dirty="0" smtClean="0"/>
              <a:t>Aspects </a:t>
            </a:r>
            <a:r>
              <a:rPr lang="fr-FR" sz="2400" dirty="0" smtClean="0"/>
              <a:t>administratifs</a:t>
            </a:r>
            <a:endParaRPr lang="fr-FR" sz="2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798320" y="3956416"/>
            <a:ext cx="50368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/>
              <a:t>Nathalie Moutonnet &lt;nathalie.moutonnet@utc.fr&gt;</a:t>
            </a:r>
          </a:p>
        </p:txBody>
      </p:sp>
      <p:sp>
        <p:nvSpPr>
          <p:cNvPr id="8" name="Rectangle 7"/>
          <p:cNvSpPr/>
          <p:nvPr/>
        </p:nvSpPr>
        <p:spPr>
          <a:xfrm>
            <a:off x="4655820" y="131848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r-F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Université de Technologie de Compiègne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Rue du Docteur Schweitzer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 60319 - 60203 Compiègne </a:t>
            </a:r>
            <a:r>
              <a:rPr lang="fr-FR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Cedex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664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2836</TotalTime>
  <Words>28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Monotype Sorts</vt:lpstr>
      <vt:lpstr>Times New Roman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Rene Anger</dc:creator>
  <cp:lastModifiedBy>Nicolas Louis Duclos</cp:lastModifiedBy>
  <cp:revision>116</cp:revision>
  <dcterms:created xsi:type="dcterms:W3CDTF">2016-10-10T16:24:12Z</dcterms:created>
  <dcterms:modified xsi:type="dcterms:W3CDTF">2020-11-22T03:13:44Z</dcterms:modified>
</cp:coreProperties>
</file>