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4"/>
  </p:notesMasterIdLst>
  <p:handoutMasterIdLst>
    <p:handoutMasterId r:id="rId5"/>
  </p:handoutMasterIdLst>
  <p:sldIdLst>
    <p:sldId id="322" r:id="rId3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580"/>
  </p:normalViewPr>
  <p:slideViewPr>
    <p:cSldViewPr snapToGrid="0" snapToObjects="1">
      <p:cViewPr varScale="1">
        <p:scale>
          <a:sx n="126" d="100"/>
          <a:sy n="126" d="100"/>
        </p:scale>
        <p:origin x="1194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92" d="100"/>
          <a:sy n="92" d="100"/>
        </p:scale>
        <p:origin x="373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413B45-BD0F-473D-998C-FA8E3F4B8856}" type="datetimeFigureOut">
              <a:rPr lang="fr-FR" smtClean="0"/>
              <a:t>22/11/2020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1341CE-59FC-4683-B2A1-2945D809FCC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79130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9DB522-DD61-4B31-88C6-2904C264D31D}" type="datetimeFigureOut">
              <a:rPr lang="fr-FR" smtClean="0"/>
              <a:t>22/11/2020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B19958-4BCC-47E5-8F4E-4DBD09A1A6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43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4C1A-2E34-F044-8B4C-26A3C67F8D34}" type="datetimeFigureOut">
              <a:rPr lang="fr-FR" smtClean="0"/>
              <a:pPr/>
              <a:t>22/11/2020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EEAE0-2C1A-E144-BD68-6915A1A400E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7157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4C1A-2E34-F044-8B4C-26A3C67F8D34}" type="datetimeFigureOut">
              <a:rPr lang="fr-FR" smtClean="0"/>
              <a:pPr/>
              <a:t>22/11/2020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EEAE0-2C1A-E144-BD68-6915A1A400E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4882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4C1A-2E34-F044-8B4C-26A3C67F8D34}" type="datetimeFigureOut">
              <a:rPr lang="fr-FR" smtClean="0"/>
              <a:pPr/>
              <a:t>22/11/2020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EEAE0-2C1A-E144-BD68-6915A1A400E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5971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55172-A62A-40B4-8C54-987B0C100F14}" type="datetimeFigureOut">
              <a:rPr lang="fr-FR" smtClean="0"/>
              <a:t>22/11/2020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0FD2-9A34-438A-B546-16195EBA4F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33378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55172-A62A-40B4-8C54-987B0C100F14}" type="datetimeFigureOut">
              <a:rPr lang="fr-FR" smtClean="0"/>
              <a:t>22/11/2020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0FD2-9A34-438A-B546-16195EBA4F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08176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55172-A62A-40B4-8C54-987B0C100F14}" type="datetimeFigureOut">
              <a:rPr lang="fr-FR" smtClean="0"/>
              <a:t>22/11/2020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0FD2-9A34-438A-B546-16195EBA4F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51486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55172-A62A-40B4-8C54-987B0C100F14}" type="datetimeFigureOut">
              <a:rPr lang="fr-FR" smtClean="0"/>
              <a:t>22/11/2020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0FD2-9A34-438A-B546-16195EBA4F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68041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55172-A62A-40B4-8C54-987B0C100F14}" type="datetimeFigureOut">
              <a:rPr lang="fr-FR" smtClean="0"/>
              <a:t>22/11/2020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0FD2-9A34-438A-B546-16195EBA4F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888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55172-A62A-40B4-8C54-987B0C100F14}" type="datetimeFigureOut">
              <a:rPr lang="fr-FR" smtClean="0"/>
              <a:t>22/11/2020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0FD2-9A34-438A-B546-16195EBA4F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13475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55172-A62A-40B4-8C54-987B0C100F14}" type="datetimeFigureOut">
              <a:rPr lang="fr-FR" smtClean="0"/>
              <a:t>22/11/2020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0FD2-9A34-438A-B546-16195EBA4F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85645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55172-A62A-40B4-8C54-987B0C100F14}" type="datetimeFigureOut">
              <a:rPr lang="fr-FR" smtClean="0"/>
              <a:t>22/11/2020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0FD2-9A34-438A-B546-16195EBA4F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5761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4105720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55172-A62A-40B4-8C54-987B0C100F14}" type="datetimeFigureOut">
              <a:rPr lang="fr-FR" smtClean="0"/>
              <a:t>22/11/2020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0FD2-9A34-438A-B546-16195EBA4F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34000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55172-A62A-40B4-8C54-987B0C100F14}" type="datetimeFigureOut">
              <a:rPr lang="fr-FR" smtClean="0"/>
              <a:t>22/11/2020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0FD2-9A34-438A-B546-16195EBA4F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02362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55172-A62A-40B4-8C54-987B0C100F14}" type="datetimeFigureOut">
              <a:rPr lang="fr-FR" smtClean="0"/>
              <a:t>22/11/2020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350FD2-9A34-438A-B546-16195EBA4F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5575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4C1A-2E34-F044-8B4C-26A3C67F8D34}" type="datetimeFigureOut">
              <a:rPr lang="fr-FR" smtClean="0"/>
              <a:pPr/>
              <a:t>22/11/2020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EEAE0-2C1A-E144-BD68-6915A1A400E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9845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4C1A-2E34-F044-8B4C-26A3C67F8D34}" type="datetimeFigureOut">
              <a:rPr lang="fr-FR" smtClean="0"/>
              <a:pPr/>
              <a:t>22/11/2020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EEAE0-2C1A-E144-BD68-6915A1A400E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0552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4C1A-2E34-F044-8B4C-26A3C67F8D34}" type="datetimeFigureOut">
              <a:rPr lang="fr-FR" smtClean="0"/>
              <a:pPr/>
              <a:t>22/11/2020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EEAE0-2C1A-E144-BD68-6915A1A400E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3999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4C1A-2E34-F044-8B4C-26A3C67F8D34}" type="datetimeFigureOut">
              <a:rPr lang="fr-FR" smtClean="0"/>
              <a:pPr/>
              <a:t>22/11/2020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EEAE0-2C1A-E144-BD68-6915A1A400E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1894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4C1A-2E34-F044-8B4C-26A3C67F8D34}" type="datetimeFigureOut">
              <a:rPr lang="fr-FR" smtClean="0"/>
              <a:pPr/>
              <a:t>22/11/2020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EEAE0-2C1A-E144-BD68-6915A1A400E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6022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4C1A-2E34-F044-8B4C-26A3C67F8D34}" type="datetimeFigureOut">
              <a:rPr lang="fr-FR" smtClean="0"/>
              <a:pPr/>
              <a:t>22/11/2020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EEAE0-2C1A-E144-BD68-6915A1A400E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2823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4C1A-2E34-F044-8B4C-26A3C67F8D34}" type="datetimeFigureOut">
              <a:rPr lang="fr-FR" smtClean="0"/>
              <a:pPr/>
              <a:t>22/11/2020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EEAE0-2C1A-E144-BD68-6915A1A400EB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0445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38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340528"/>
            <a:ext cx="8229600" cy="47856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28/01/2020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80554" y="6356350"/>
            <a:ext cx="30102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ENEAM – UTC            Présentation MS-NQCE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7EEAE0-2C1A-E144-BD68-6915A1A400EB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Rectangle 90"/>
          <p:cNvSpPr>
            <a:spLocks noChangeArrowheads="1"/>
          </p:cNvSpPr>
          <p:nvPr userDrawn="1"/>
        </p:nvSpPr>
        <p:spPr bwMode="auto">
          <a:xfrm>
            <a:off x="457200" y="6152318"/>
            <a:ext cx="8229600" cy="231775"/>
          </a:xfrm>
          <a:prstGeom prst="rect">
            <a:avLst/>
          </a:prstGeom>
          <a:solidFill>
            <a:srgbClr val="FFD91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47893" rIns="0" bIns="47893"/>
          <a:lstStyle/>
          <a:p>
            <a:pPr marL="101600" indent="-101600" defTabSz="957263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008080"/>
              </a:buClr>
              <a:buFont typeface="Monotype Sorts" charset="0"/>
              <a:buNone/>
            </a:pPr>
            <a:endParaRPr lang="en-GB" sz="1000">
              <a:solidFill>
                <a:prstClr val="black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331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2">
              <a:lumMod val="60000"/>
              <a:lumOff val="40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A55172-A62A-40B4-8C54-987B0C100F14}" type="datetimeFigureOut">
              <a:rPr lang="fr-FR" smtClean="0"/>
              <a:t>22/11/2020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50FD2-9A34-438A-B546-16195EBA4F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0247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fc@utc.fr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UTC </a:t>
            </a:r>
            <a:r>
              <a:rPr lang="fr-FR" dirty="0" smtClean="0"/>
              <a:t>– Formation continue</a:t>
            </a:r>
          </a:p>
          <a:p>
            <a:pPr marL="0" indent="0">
              <a:buNone/>
            </a:pPr>
            <a:r>
              <a:rPr lang="fr-FR" dirty="0" smtClean="0">
                <a:hlinkClick r:id="rId2"/>
              </a:rPr>
              <a:t>fc@utc.fr</a:t>
            </a: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	</a:t>
            </a:r>
          </a:p>
          <a:p>
            <a:pPr marL="0" indent="0">
              <a:buNone/>
            </a:pPr>
            <a:r>
              <a:rPr lang="fr-FR" dirty="0" smtClean="0"/>
              <a:t>Secrétariat administratif du MS </a:t>
            </a:r>
            <a:r>
              <a:rPr lang="fr-FR" dirty="0" smtClean="0"/>
              <a:t>NQCE :</a:t>
            </a:r>
            <a:endParaRPr lang="fr-FR" sz="1600" b="1" dirty="0" smtClean="0"/>
          </a:p>
          <a:p>
            <a:pPr marL="0" indent="0">
              <a:buNone/>
            </a:pPr>
            <a:endParaRPr lang="fr-FR" sz="1600" b="1" dirty="0" smtClean="0"/>
          </a:p>
          <a:p>
            <a:pPr marL="0" indent="0">
              <a:buNone/>
            </a:pPr>
            <a:r>
              <a:rPr lang="fr-FR" dirty="0" smtClean="0"/>
              <a:t>	</a:t>
            </a:r>
            <a:r>
              <a:rPr lang="fr-FR" sz="1200" b="1" dirty="0"/>
              <a:t> </a:t>
            </a:r>
            <a:r>
              <a:rPr lang="fr-FR" sz="1200" b="1" dirty="0" smtClean="0"/>
              <a:t>                        tél : 03 </a:t>
            </a:r>
            <a:r>
              <a:rPr lang="fr-FR" sz="1200" b="1" dirty="0"/>
              <a:t>44 23 </a:t>
            </a:r>
            <a:r>
              <a:rPr lang="fr-FR" sz="1200" b="1" dirty="0" smtClean="0"/>
              <a:t>79 61</a:t>
            </a:r>
            <a:endParaRPr lang="fr-FR" sz="1200" dirty="0" smtClean="0"/>
          </a:p>
          <a:p>
            <a:pPr marL="0" indent="0">
              <a:buNone/>
            </a:pPr>
            <a:r>
              <a:rPr lang="fr-FR" dirty="0" smtClean="0"/>
              <a:t>					</a:t>
            </a:r>
          </a:p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457200" y="178918"/>
            <a:ext cx="6263640" cy="9238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dirty="0" smtClean="0"/>
              <a:t>CONTACT</a:t>
            </a:r>
          </a:p>
          <a:p>
            <a:pPr algn="l"/>
            <a:r>
              <a:rPr lang="fr-FR" sz="2400" dirty="0" smtClean="0"/>
              <a:t>Aspects </a:t>
            </a:r>
            <a:r>
              <a:rPr lang="fr-FR" sz="2400" dirty="0" smtClean="0"/>
              <a:t>administratifs</a:t>
            </a:r>
            <a:endParaRPr lang="fr-FR" sz="2400" dirty="0" smtClean="0"/>
          </a:p>
        </p:txBody>
      </p:sp>
      <p:sp>
        <p:nvSpPr>
          <p:cNvPr id="7" name="Rectangle 6"/>
          <p:cNvSpPr/>
          <p:nvPr/>
        </p:nvSpPr>
        <p:spPr>
          <a:xfrm>
            <a:off x="1798320" y="3956416"/>
            <a:ext cx="50368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600" b="1" dirty="0"/>
              <a:t>Nathalie Moutonnet &lt;nathalie.moutonnet@utc.fr&gt;</a:t>
            </a:r>
          </a:p>
        </p:txBody>
      </p:sp>
      <p:sp>
        <p:nvSpPr>
          <p:cNvPr id="8" name="Rectangle 7"/>
          <p:cNvSpPr/>
          <p:nvPr/>
        </p:nvSpPr>
        <p:spPr>
          <a:xfrm>
            <a:off x="4655820" y="1318489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fr-FR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Université de Technologie de Compiègne</a:t>
            </a:r>
            <a:endParaRPr lang="fr-F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fr-FR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Rue du Docteur Schweitzer</a:t>
            </a:r>
            <a:endParaRPr lang="fr-F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fr-FR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CS 60319 - 60203 Compiègne </a:t>
            </a:r>
            <a:r>
              <a:rPr lang="fr-FR" dirty="0" smtClean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Cedex</a:t>
            </a:r>
            <a:endParaRPr lang="fr-F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36646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2836</TotalTime>
  <Words>28</Words>
  <Application>Microsoft Office PowerPoint</Application>
  <PresentationFormat>Affichage à l'écran (4:3)</PresentationFormat>
  <Paragraphs>16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</vt:i4>
      </vt:variant>
    </vt:vector>
  </HeadingPairs>
  <TitlesOfParts>
    <vt:vector size="9" baseType="lpstr">
      <vt:lpstr>ＭＳ Ｐゴシック</vt:lpstr>
      <vt:lpstr>Arial</vt:lpstr>
      <vt:lpstr>Calibri</vt:lpstr>
      <vt:lpstr>Calibri Light</vt:lpstr>
      <vt:lpstr>Monotype Sorts</vt:lpstr>
      <vt:lpstr>Times New Roman</vt:lpstr>
      <vt:lpstr>Thème Office</vt:lpstr>
      <vt:lpstr>Conception personnalisée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Rene Anger</dc:creator>
  <cp:lastModifiedBy>Nicolas Louis Duclos</cp:lastModifiedBy>
  <cp:revision>116</cp:revision>
  <dcterms:created xsi:type="dcterms:W3CDTF">2016-10-10T16:24:12Z</dcterms:created>
  <dcterms:modified xsi:type="dcterms:W3CDTF">2020-11-22T03:13:44Z</dcterms:modified>
</cp:coreProperties>
</file>