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13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slideLayouts/slideLayout8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</p:sldMasterIdLst>
  <p:sldIdLst>
    <p:sldId id="256" r:id="rId4"/>
    <p:sldId id="257" r:id="rId5"/>
    <p:sldId id="258" r:id="rId6"/>
    <p:sldId id="259" r:id="rId7"/>
  </p:sldIdLst>
  <p:sldSz cx="12192000" cy="6858000"/>
  <p:notesSz cx="7559675" cy="10691813"/>
</p:presentation>
</file>

<file path=ppt/presProps.xml><?xml version="1.0" encoding="utf-8"?>
<p:presentationPr xmlns:a="http://schemas.openxmlformats.org/drawingml/2006/main" xmlns:p="http://schemas.openxmlformats.org/presentationml/2006/main" xmlns:r="http://schemas.openxmlformats.org/officeDocument/2006/relationships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13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presProps" Target="presProps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3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3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3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3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3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3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3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3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3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3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3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3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bg>
      <p:bgPr>
        <a:solidFill>
          <a:srgbClr val="60606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stomShape 1"/>
          <p:cNvSpPr/>
          <p:nvPr/>
        </p:nvSpPr>
        <p:spPr>
          <a:xfrm>
            <a:off x="360" y="176040"/>
            <a:ext cx="12187080" cy="164412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t">
            <a:noAutofit/>
          </a:bodyPr>
          <a:p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080" cy="1144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buNone/>
              <a:def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buNone/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Cliquez pour éditer le format du texte-titre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3920" cy="1896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2500" lnSpcReduction="9999"/>
          </a:bodyPr>
          <a:lstStyle>
            <a:lvl1pPr algn="l">
              <a:buClr>
                <a:srgbClr val="FFFFFF"/>
              </a:buClr>
              <a:buFont typeface="Wingdings" charset="2"/>
              <a:buChar char=""/>
              <a:def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1pPr>
            <a:lvl2pPr lvl="1" algn="l">
              <a:buClr>
                <a:srgbClr val="FFFFFF"/>
              </a:buClr>
              <a:buSzPct val="75000"/>
              <a:buFont typeface="Symbol" charset="2"/>
              <a:buChar char=""/>
              <a:def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2pPr>
            <a:lvl3pPr lvl="2" algn="l">
              <a:buClr>
                <a:srgbClr val="FFFFFF"/>
              </a:buClr>
              <a:buSzPct val="45000"/>
              <a:buFont typeface="Wingdings" charset="2"/>
              <a:buChar char=""/>
              <a:def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3pPr>
            <a:lvl4pPr lvl="3" algn="l">
              <a:buClr>
                <a:srgbClr val="FFFFFF"/>
              </a:buClr>
              <a:buSzPct val="75000"/>
              <a:buFont typeface="Symbol" charset="2"/>
              <a:buChar char=""/>
              <a:def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4pPr>
            <a:lvl5pPr lvl="4" algn="l">
              <a:buClr>
                <a:srgbClr val="FFFFFF"/>
              </a:buClr>
              <a:buSzPct val="45000"/>
              <a:buFont typeface="Wingdings" charset="2"/>
              <a:buChar char=""/>
              <a:def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5pPr>
            <a:lvl6pPr lvl="5" algn="l">
              <a:buClr>
                <a:srgbClr val="FFFFFF"/>
              </a:buClr>
              <a:buSzPct val="45000"/>
              <a:buFont typeface="Wingdings" charset="2"/>
              <a:buChar char=""/>
              <a:def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6pPr>
            <a:lvl7pPr lvl="6" algn="l">
              <a:buClr>
                <a:srgbClr val="FFFFFF"/>
              </a:buClr>
              <a:buSzPct val="45000"/>
              <a:buFont typeface="Wingdings" charset="2"/>
              <a:buChar char=""/>
              <a:def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buClr>
                <a:srgbClr val="FFFFFF"/>
              </a:buClr>
              <a:buFont typeface="Wingdings" charset="2"/>
              <a:buChar char=""/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Cliquez pour éditer le format du plan de texte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864000" lvl="1" indent="-324000" algn="l"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Second niveau de plan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296000" lvl="2" indent="-288000" algn="l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Troisième niveau de plan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728000" lvl="3" indent="-216000" algn="l"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Quatrième niveau de plan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0" lvl="4" indent="-216000" algn="l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Cinquième niveau de plan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592000" lvl="5" indent="-216000" algn="l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Sixième niveau de plan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3024000" lvl="6" indent="-216000" algn="l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Septième niveau de plan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3920" cy="1896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2500" lnSpcReduction="9999"/>
          </a:bodyPr>
          <a:lstStyle>
            <a:lvl1pPr algn="l">
              <a:buClr>
                <a:srgbClr val="FFFFFF"/>
              </a:buClr>
              <a:buFont typeface="Wingdings" charset="2"/>
              <a:buChar char=""/>
              <a:def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1pPr>
            <a:lvl2pPr lvl="1" algn="l">
              <a:buClr>
                <a:srgbClr val="FFFFFF"/>
              </a:buClr>
              <a:buSzPct val="75000"/>
              <a:buFont typeface="Symbol" charset="2"/>
              <a:buChar char=""/>
              <a:def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2pPr>
            <a:lvl3pPr lvl="2" algn="l">
              <a:buClr>
                <a:srgbClr val="FFFFFF"/>
              </a:buClr>
              <a:buSzPct val="45000"/>
              <a:buFont typeface="Wingdings" charset="2"/>
              <a:buChar char=""/>
              <a:def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3pPr>
            <a:lvl4pPr lvl="3" algn="l">
              <a:buClr>
                <a:srgbClr val="FFFFFF"/>
              </a:buClr>
              <a:buSzPct val="75000"/>
              <a:buFont typeface="Symbol" charset="2"/>
              <a:buChar char=""/>
              <a:def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4pPr>
            <a:lvl5pPr lvl="4" algn="l">
              <a:buClr>
                <a:srgbClr val="FFFFFF"/>
              </a:buClr>
              <a:buSzPct val="45000"/>
              <a:buFont typeface="Wingdings" charset="2"/>
              <a:buChar char=""/>
              <a:def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5pPr>
            <a:lvl6pPr lvl="5" algn="l">
              <a:buClr>
                <a:srgbClr val="FFFFFF"/>
              </a:buClr>
              <a:buSzPct val="45000"/>
              <a:buFont typeface="Wingdings" charset="2"/>
              <a:buChar char=""/>
              <a:def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6pPr>
            <a:lvl7pPr lvl="6" algn="l">
              <a:buClr>
                <a:srgbClr val="FFFFFF"/>
              </a:buClr>
              <a:buSzPct val="45000"/>
              <a:buFont typeface="Wingdings" charset="2"/>
              <a:buChar char=""/>
              <a:def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buClr>
                <a:srgbClr val="FFFFFF"/>
              </a:buClr>
              <a:buFont typeface="Wingdings" charset="2"/>
              <a:buChar char=""/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Cliquez pour éditer le format du plan de texte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864000" lvl="1" indent="-324000" algn="l"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Second niveau de plan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296000" lvl="2" indent="-288000" algn="l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Troisième niveau de plan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728000" lvl="3" indent="-216000" algn="l"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Quatrième niveau de plan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0" lvl="4" indent="-216000" algn="l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Cinquième niveau de plan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592000" lvl="5" indent="-216000" algn="l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Sixième niveau de plan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3024000" lvl="6" indent="-216000" algn="l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Septième niveau de plan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080" cy="1896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lnSpcReduction="9999"/>
          </a:bodyPr>
          <a:lstStyle>
            <a:lvl1pPr algn="l">
              <a:buClr>
                <a:srgbClr val="FFFFFF"/>
              </a:buClr>
              <a:buFont typeface="Wingdings" charset="2"/>
              <a:buChar char=""/>
              <a:def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1pPr>
            <a:lvl2pPr lvl="1" algn="l">
              <a:buClr>
                <a:srgbClr val="FFFFFF"/>
              </a:buClr>
              <a:buSzPct val="75000"/>
              <a:buFont typeface="Symbol" charset="2"/>
              <a:buChar char=""/>
              <a:def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2pPr>
            <a:lvl3pPr lvl="2" algn="l">
              <a:buClr>
                <a:srgbClr val="FFFFFF"/>
              </a:buClr>
              <a:buSzPct val="45000"/>
              <a:buFont typeface="Wingdings" charset="2"/>
              <a:buChar char=""/>
              <a:def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3pPr>
            <a:lvl4pPr lvl="3" algn="l">
              <a:buClr>
                <a:srgbClr val="FFFFFF"/>
              </a:buClr>
              <a:buSzPct val="75000"/>
              <a:buFont typeface="Symbol" charset="2"/>
              <a:buChar char=""/>
              <a:def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4pPr>
            <a:lvl5pPr lvl="4" algn="l">
              <a:buClr>
                <a:srgbClr val="FFFFFF"/>
              </a:buClr>
              <a:buSzPct val="45000"/>
              <a:buFont typeface="Wingdings" charset="2"/>
              <a:buChar char=""/>
              <a:def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5pPr>
            <a:lvl6pPr lvl="5" algn="l">
              <a:buClr>
                <a:srgbClr val="FFFFFF"/>
              </a:buClr>
              <a:buSzPct val="45000"/>
              <a:buFont typeface="Wingdings" charset="2"/>
              <a:buChar char=""/>
              <a:def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6pPr>
            <a:lvl7pPr lvl="6" algn="l">
              <a:buClr>
                <a:srgbClr val="FFFFFF"/>
              </a:buClr>
              <a:buSzPct val="45000"/>
              <a:buFont typeface="Wingdings" charset="2"/>
              <a:buChar char=""/>
              <a:def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buClr>
                <a:srgbClr val="FFFFFF"/>
              </a:buClr>
              <a:buFont typeface="Wingdings" charset="2"/>
              <a:buChar char=""/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Cliquez pour éditer le format du plan de texte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864000" lvl="1" indent="-324000" algn="l"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Second niveau de plan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296000" lvl="2" indent="-288000" algn="l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Troisième niveau de plan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728000" lvl="3" indent="-216000" algn="l"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Quatrième niveau de plan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0" lvl="4" indent="-216000" algn="l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Cinquième niveau de plan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592000" lvl="5" indent="-216000" algn="l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Sixième niveau de plan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3024000" lvl="6" indent="-216000" algn="l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Septième niveau de plan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bg>
      <p:bgPr>
        <a:solidFill>
          <a:srgbClr val="60606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ustomShape 1"/>
          <p:cNvSpPr/>
          <p:nvPr/>
        </p:nvSpPr>
        <p:spPr>
          <a:xfrm>
            <a:off x="360" y="176040"/>
            <a:ext cx="12187080" cy="164412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t">
            <a:noAutofit/>
          </a:bodyPr>
          <a:p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080" cy="1144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buNone/>
              <a:def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buNone/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Cliquez pour éditer le format du texte-titre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9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080" cy="1896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lnSpcReduction="9999"/>
          </a:bodyPr>
          <a:lstStyle>
            <a:lvl1pPr algn="l">
              <a:buClr>
                <a:srgbClr val="FFFFFF"/>
              </a:buClr>
              <a:buFont typeface="Wingdings" charset="2"/>
              <a:buChar char=""/>
              <a:def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1pPr>
            <a:lvl2pPr lvl="1" algn="l">
              <a:buClr>
                <a:srgbClr val="FFFFFF"/>
              </a:buClr>
              <a:buSzPct val="75000"/>
              <a:buFont typeface="Symbol" charset="2"/>
              <a:buChar char=""/>
              <a:def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2pPr>
            <a:lvl3pPr lvl="2" algn="l">
              <a:buClr>
                <a:srgbClr val="FFFFFF"/>
              </a:buClr>
              <a:buSzPct val="45000"/>
              <a:buFont typeface="Wingdings" charset="2"/>
              <a:buChar char=""/>
              <a:def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3pPr>
            <a:lvl4pPr lvl="3" algn="l">
              <a:buClr>
                <a:srgbClr val="FFFFFF"/>
              </a:buClr>
              <a:buSzPct val="75000"/>
              <a:buFont typeface="Symbol" charset="2"/>
              <a:buChar char=""/>
              <a:def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4pPr>
            <a:lvl5pPr lvl="4" algn="l">
              <a:buClr>
                <a:srgbClr val="FFFFFF"/>
              </a:buClr>
              <a:buSzPct val="45000"/>
              <a:buFont typeface="Wingdings" charset="2"/>
              <a:buChar char=""/>
              <a:def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5pPr>
            <a:lvl6pPr lvl="5" algn="l">
              <a:buClr>
                <a:srgbClr val="FFFFFF"/>
              </a:buClr>
              <a:buSzPct val="45000"/>
              <a:buFont typeface="Wingdings" charset="2"/>
              <a:buChar char=""/>
              <a:def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6pPr>
            <a:lvl7pPr lvl="6" algn="l">
              <a:buClr>
                <a:srgbClr val="FFFFFF"/>
              </a:buClr>
              <a:buSzPct val="45000"/>
              <a:buFont typeface="Wingdings" charset="2"/>
              <a:buChar char=""/>
              <a:def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buClr>
                <a:srgbClr val="FFFFFF"/>
              </a:buClr>
              <a:buFont typeface="Wingdings" charset="2"/>
              <a:buChar char=""/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Cliquez pour éditer le format du plan de texte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864000" lvl="1" indent="-324000" algn="l"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Second niveau de plan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296000" lvl="2" indent="-288000" algn="l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Troisième niveau de plan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728000" lvl="3" indent="-216000" algn="l"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Quatrième niveau de plan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0" lvl="4" indent="-216000" algn="l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Cinquième niveau de plan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592000" lvl="5" indent="-216000" algn="l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Sixième niveau de plan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3024000" lvl="6" indent="-216000" algn="l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Septième niveau de plan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0" name="PlaceHolder 3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080" cy="1896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lnSpcReduction="9999"/>
          </a:bodyPr>
          <a:lstStyle>
            <a:lvl1pPr algn="l">
              <a:buClr>
                <a:srgbClr val="FFFFFF"/>
              </a:buClr>
              <a:buFont typeface="Wingdings" charset="2"/>
              <a:buChar char=""/>
              <a:def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1pPr>
            <a:lvl2pPr lvl="1" algn="l">
              <a:buClr>
                <a:srgbClr val="FFFFFF"/>
              </a:buClr>
              <a:buSzPct val="75000"/>
              <a:buFont typeface="Symbol" charset="2"/>
              <a:buChar char=""/>
              <a:def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2pPr>
            <a:lvl3pPr lvl="2" algn="l">
              <a:buClr>
                <a:srgbClr val="FFFFFF"/>
              </a:buClr>
              <a:buSzPct val="45000"/>
              <a:buFont typeface="Wingdings" charset="2"/>
              <a:buChar char=""/>
              <a:def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3pPr>
            <a:lvl4pPr lvl="3" algn="l">
              <a:buClr>
                <a:srgbClr val="FFFFFF"/>
              </a:buClr>
              <a:buSzPct val="75000"/>
              <a:buFont typeface="Symbol" charset="2"/>
              <a:buChar char=""/>
              <a:def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4pPr>
            <a:lvl5pPr lvl="4" algn="l">
              <a:buClr>
                <a:srgbClr val="FFFFFF"/>
              </a:buClr>
              <a:buSzPct val="45000"/>
              <a:buFont typeface="Wingdings" charset="2"/>
              <a:buChar char=""/>
              <a:def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5pPr>
            <a:lvl6pPr lvl="5" algn="l">
              <a:buClr>
                <a:srgbClr val="FFFFFF"/>
              </a:buClr>
              <a:buSzPct val="45000"/>
              <a:buFont typeface="Wingdings" charset="2"/>
              <a:buChar char=""/>
              <a:def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6pPr>
            <a:lvl7pPr lvl="6" algn="l">
              <a:buClr>
                <a:srgbClr val="FFFFFF"/>
              </a:buClr>
              <a:buSzPct val="45000"/>
              <a:buFont typeface="Wingdings" charset="2"/>
              <a:buChar char=""/>
              <a:def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buClr>
                <a:srgbClr val="FFFFFF"/>
              </a:buClr>
              <a:buFont typeface="Wingdings" charset="2"/>
              <a:buChar char=""/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Cliquez pour éditer le format du plan de texte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864000" lvl="1" indent="-324000" algn="l"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Second niveau de plan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296000" lvl="2" indent="-288000" algn="l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Troisième niveau de plan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728000" lvl="3" indent="-216000" algn="l"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Quatrième niveau de plan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0" lvl="4" indent="-216000" algn="l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Cinquième niveau de plan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592000" lvl="5" indent="-216000" algn="l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Sixième niveau de plan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3024000" lvl="6" indent="-216000" algn="l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Septième niveau de plan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bg>
      <p:bgPr>
        <a:solidFill>
          <a:srgbClr val="60606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ustomShape 1"/>
          <p:cNvSpPr/>
          <p:nvPr/>
        </p:nvSpPr>
        <p:spPr>
          <a:xfrm>
            <a:off x="360" y="176040"/>
            <a:ext cx="12187080" cy="164412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t">
            <a:noAutofit/>
          </a:bodyPr>
          <a:p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080" cy="1144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buNone/>
              <a:def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buNone/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Cliquez pour éditer le format du texte-titre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3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3920" cy="1896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2500" lnSpcReduction="9999"/>
          </a:bodyPr>
          <a:lstStyle>
            <a:lvl1pPr algn="l">
              <a:buClr>
                <a:srgbClr val="FFFFFF"/>
              </a:buClr>
              <a:buFont typeface="Wingdings" charset="2"/>
              <a:buChar char=""/>
              <a:def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1pPr>
            <a:lvl2pPr lvl="1" algn="l">
              <a:buClr>
                <a:srgbClr val="FFFFFF"/>
              </a:buClr>
              <a:buSzPct val="75000"/>
              <a:buFont typeface="Symbol" charset="2"/>
              <a:buChar char=""/>
              <a:def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2pPr>
            <a:lvl3pPr lvl="2" algn="l">
              <a:buClr>
                <a:srgbClr val="FFFFFF"/>
              </a:buClr>
              <a:buSzPct val="45000"/>
              <a:buFont typeface="Wingdings" charset="2"/>
              <a:buChar char=""/>
              <a:def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3pPr>
            <a:lvl4pPr lvl="3" algn="l">
              <a:buClr>
                <a:srgbClr val="FFFFFF"/>
              </a:buClr>
              <a:buSzPct val="75000"/>
              <a:buFont typeface="Symbol" charset="2"/>
              <a:buChar char=""/>
              <a:def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4pPr>
            <a:lvl5pPr lvl="4" algn="l">
              <a:buClr>
                <a:srgbClr val="FFFFFF"/>
              </a:buClr>
              <a:buSzPct val="45000"/>
              <a:buFont typeface="Wingdings" charset="2"/>
              <a:buChar char=""/>
              <a:def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5pPr>
            <a:lvl6pPr lvl="5" algn="l">
              <a:buClr>
                <a:srgbClr val="FFFFFF"/>
              </a:buClr>
              <a:buSzPct val="45000"/>
              <a:buFont typeface="Wingdings" charset="2"/>
              <a:buChar char=""/>
              <a:def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6pPr>
            <a:lvl7pPr lvl="6" algn="l">
              <a:buClr>
                <a:srgbClr val="FFFFFF"/>
              </a:buClr>
              <a:buSzPct val="45000"/>
              <a:buFont typeface="Wingdings" charset="2"/>
              <a:buChar char=""/>
              <a:def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buClr>
                <a:srgbClr val="FFFFFF"/>
              </a:buClr>
              <a:buFont typeface="Wingdings" charset="2"/>
              <a:buChar char=""/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Cliquez pour éditer le format du plan de texte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864000" lvl="1" indent="-324000" algn="l"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Second niveau de plan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296000" lvl="2" indent="-288000" algn="l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Troisième niveau de plan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728000" lvl="3" indent="-216000" algn="l"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Quatrième niveau de plan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0" lvl="4" indent="-216000" algn="l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Cinquième niveau de plan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592000" lvl="5" indent="-216000" algn="l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Sixième niveau de plan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3024000" lvl="6" indent="-216000" algn="l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Septième niveau de plan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4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3920" cy="1896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2500" lnSpcReduction="9999"/>
          </a:bodyPr>
          <a:lstStyle>
            <a:lvl1pPr algn="l">
              <a:buClr>
                <a:srgbClr val="FFFFFF"/>
              </a:buClr>
              <a:buFont typeface="Wingdings" charset="2"/>
              <a:buChar char=""/>
              <a:def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1pPr>
            <a:lvl2pPr lvl="1" algn="l">
              <a:buClr>
                <a:srgbClr val="FFFFFF"/>
              </a:buClr>
              <a:buSzPct val="75000"/>
              <a:buFont typeface="Symbol" charset="2"/>
              <a:buChar char=""/>
              <a:def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2pPr>
            <a:lvl3pPr lvl="2" algn="l">
              <a:buClr>
                <a:srgbClr val="FFFFFF"/>
              </a:buClr>
              <a:buSzPct val="45000"/>
              <a:buFont typeface="Wingdings" charset="2"/>
              <a:buChar char=""/>
              <a:def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3pPr>
            <a:lvl4pPr lvl="3" algn="l">
              <a:buClr>
                <a:srgbClr val="FFFFFF"/>
              </a:buClr>
              <a:buSzPct val="75000"/>
              <a:buFont typeface="Symbol" charset="2"/>
              <a:buChar char=""/>
              <a:def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4pPr>
            <a:lvl5pPr lvl="4" algn="l">
              <a:buClr>
                <a:srgbClr val="FFFFFF"/>
              </a:buClr>
              <a:buSzPct val="45000"/>
              <a:buFont typeface="Wingdings" charset="2"/>
              <a:buChar char=""/>
              <a:def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5pPr>
            <a:lvl6pPr lvl="5" algn="l">
              <a:buClr>
                <a:srgbClr val="FFFFFF"/>
              </a:buClr>
              <a:buSzPct val="45000"/>
              <a:buFont typeface="Wingdings" charset="2"/>
              <a:buChar char=""/>
              <a:def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6pPr>
            <a:lvl7pPr lvl="6" algn="l">
              <a:buClr>
                <a:srgbClr val="FFFFFF"/>
              </a:buClr>
              <a:buSzPct val="45000"/>
              <a:buFont typeface="Wingdings" charset="2"/>
              <a:buChar char=""/>
              <a:def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buClr>
                <a:srgbClr val="FFFFFF"/>
              </a:buClr>
              <a:buFont typeface="Wingdings" charset="2"/>
              <a:buChar char=""/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Cliquez pour éditer le format du plan de texte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864000" lvl="1" indent="-324000" algn="l"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Second niveau de plan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296000" lvl="2" indent="-288000" algn="l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Troisième niveau de plan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728000" lvl="3" indent="-216000" algn="l"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Quatrième niveau de plan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0" lvl="4" indent="-216000" algn="l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Cinquième niveau de plan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592000" lvl="5" indent="-216000" algn="l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Sixième niveau de plan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3024000" lvl="6" indent="-216000" algn="l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Septième niveau de plan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5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3920" cy="1896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2500" lnSpcReduction="9999"/>
          </a:bodyPr>
          <a:lstStyle>
            <a:lvl1pPr algn="l">
              <a:buClr>
                <a:srgbClr val="FFFFFF"/>
              </a:buClr>
              <a:buFont typeface="Wingdings" charset="2"/>
              <a:buChar char=""/>
              <a:def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1pPr>
            <a:lvl2pPr lvl="1" algn="l">
              <a:buClr>
                <a:srgbClr val="FFFFFF"/>
              </a:buClr>
              <a:buSzPct val="75000"/>
              <a:buFont typeface="Symbol" charset="2"/>
              <a:buChar char=""/>
              <a:def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2pPr>
            <a:lvl3pPr lvl="2" algn="l">
              <a:buClr>
                <a:srgbClr val="FFFFFF"/>
              </a:buClr>
              <a:buSzPct val="45000"/>
              <a:buFont typeface="Wingdings" charset="2"/>
              <a:buChar char=""/>
              <a:def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3pPr>
            <a:lvl4pPr lvl="3" algn="l">
              <a:buClr>
                <a:srgbClr val="FFFFFF"/>
              </a:buClr>
              <a:buSzPct val="75000"/>
              <a:buFont typeface="Symbol" charset="2"/>
              <a:buChar char=""/>
              <a:def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4pPr>
            <a:lvl5pPr lvl="4" algn="l">
              <a:buClr>
                <a:srgbClr val="FFFFFF"/>
              </a:buClr>
              <a:buSzPct val="45000"/>
              <a:buFont typeface="Wingdings" charset="2"/>
              <a:buChar char=""/>
              <a:def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5pPr>
            <a:lvl6pPr lvl="5" algn="l">
              <a:buClr>
                <a:srgbClr val="FFFFFF"/>
              </a:buClr>
              <a:buSzPct val="45000"/>
              <a:buFont typeface="Wingdings" charset="2"/>
              <a:buChar char=""/>
              <a:def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6pPr>
            <a:lvl7pPr lvl="6" algn="l">
              <a:buClr>
                <a:srgbClr val="FFFFFF"/>
              </a:buClr>
              <a:buSzPct val="45000"/>
              <a:buFont typeface="Wingdings" charset="2"/>
              <a:buChar char=""/>
              <a:def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buClr>
                <a:srgbClr val="FFFFFF"/>
              </a:buClr>
              <a:buFont typeface="Wingdings" charset="2"/>
              <a:buChar char=""/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Cliquez pour éditer le format du plan de texte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864000" lvl="1" indent="-324000" algn="l"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Second niveau de plan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296000" lvl="2" indent="-288000" algn="l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Troisième niveau de plan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728000" lvl="3" indent="-216000" algn="l"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Quatrième niveau de plan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0" lvl="4" indent="-216000" algn="l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Cinquième niveau de plan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592000" lvl="5" indent="-216000" algn="l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Sixième niveau de plan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3024000" lvl="6" indent="-216000" algn="l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Septième niveau de plan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6" name="PlaceHolder 5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3920" cy="1896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2500" lnSpcReduction="9999"/>
          </a:bodyPr>
          <a:lstStyle>
            <a:lvl1pPr algn="l">
              <a:buClr>
                <a:srgbClr val="FFFFFF"/>
              </a:buClr>
              <a:buFont typeface="Wingdings" charset="2"/>
              <a:buChar char=""/>
              <a:def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1pPr>
            <a:lvl2pPr lvl="1" algn="l">
              <a:buClr>
                <a:srgbClr val="FFFFFF"/>
              </a:buClr>
              <a:buSzPct val="75000"/>
              <a:buFont typeface="Symbol" charset="2"/>
              <a:buChar char=""/>
              <a:def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2pPr>
            <a:lvl3pPr lvl="2" algn="l">
              <a:buClr>
                <a:srgbClr val="FFFFFF"/>
              </a:buClr>
              <a:buSzPct val="45000"/>
              <a:buFont typeface="Wingdings" charset="2"/>
              <a:buChar char=""/>
              <a:def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3pPr>
            <a:lvl4pPr lvl="3" algn="l">
              <a:buClr>
                <a:srgbClr val="FFFFFF"/>
              </a:buClr>
              <a:buSzPct val="75000"/>
              <a:buFont typeface="Symbol" charset="2"/>
              <a:buChar char=""/>
              <a:def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4pPr>
            <a:lvl5pPr lvl="4" algn="l">
              <a:buClr>
                <a:srgbClr val="FFFFFF"/>
              </a:buClr>
              <a:buSzPct val="45000"/>
              <a:buFont typeface="Wingdings" charset="2"/>
              <a:buChar char=""/>
              <a:def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5pPr>
            <a:lvl6pPr lvl="5" algn="l">
              <a:buClr>
                <a:srgbClr val="FFFFFF"/>
              </a:buClr>
              <a:buSzPct val="45000"/>
              <a:buFont typeface="Wingdings" charset="2"/>
              <a:buChar char=""/>
              <a:def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6pPr>
            <a:lvl7pPr lvl="6" algn="l">
              <a:buClr>
                <a:srgbClr val="FFFFFF"/>
              </a:buClr>
              <a:buSzPct val="45000"/>
              <a:buFont typeface="Wingdings" charset="2"/>
              <a:buChar char=""/>
              <a:def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buClr>
                <a:srgbClr val="FFFFFF"/>
              </a:buClr>
              <a:buFont typeface="Wingdings" charset="2"/>
              <a:buChar char=""/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Cliquez pour éditer le format du plan de texte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864000" lvl="1" indent="-324000" algn="l"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Second niveau de plan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296000" lvl="2" indent="-288000" algn="l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Troisième niveau de plan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728000" lvl="3" indent="-216000" algn="l"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Quatrième niveau de plan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0" lvl="4" indent="-216000" algn="l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Cinquième niveau de plan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592000" lvl="5" indent="-216000" algn="l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Sixième niveau de plan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3024000" lvl="6" indent="-216000" algn="l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Septième niveau de plan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bg>
      <p:bgPr>
        <a:solidFill>
          <a:srgbClr val="60606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CustomShape 1"/>
          <p:cNvSpPr/>
          <p:nvPr/>
        </p:nvSpPr>
        <p:spPr>
          <a:xfrm>
            <a:off x="360" y="176040"/>
            <a:ext cx="12187080" cy="164412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t">
            <a:noAutofit/>
          </a:bodyPr>
          <a:p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080" cy="1144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buNone/>
              <a:def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buNone/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Cliquez pour éditer le format du texte-titre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3532680" cy="1896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2500" lnSpcReduction="19999"/>
          </a:bodyPr>
          <a:lstStyle>
            <a:lvl1pPr algn="l">
              <a:buClr>
                <a:srgbClr val="FFFFFF"/>
              </a:buClr>
              <a:buFont typeface="Wingdings" charset="2"/>
              <a:buChar char=""/>
              <a:def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1pPr>
            <a:lvl2pPr lvl="1" algn="l">
              <a:buClr>
                <a:srgbClr val="FFFFFF"/>
              </a:buClr>
              <a:buSzPct val="75000"/>
              <a:buFont typeface="Symbol" charset="2"/>
              <a:buChar char=""/>
              <a:def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2pPr>
            <a:lvl3pPr lvl="2" algn="l">
              <a:buClr>
                <a:srgbClr val="FFFFFF"/>
              </a:buClr>
              <a:buSzPct val="45000"/>
              <a:buFont typeface="Wingdings" charset="2"/>
              <a:buChar char=""/>
              <a:def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3pPr>
            <a:lvl4pPr lvl="3" algn="l">
              <a:buClr>
                <a:srgbClr val="FFFFFF"/>
              </a:buClr>
              <a:buSzPct val="75000"/>
              <a:buFont typeface="Symbol" charset="2"/>
              <a:buChar char=""/>
              <a:def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4pPr>
            <a:lvl5pPr lvl="4" algn="l">
              <a:buClr>
                <a:srgbClr val="FFFFFF"/>
              </a:buClr>
              <a:buSzPct val="45000"/>
              <a:buFont typeface="Wingdings" charset="2"/>
              <a:buChar char=""/>
              <a:def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5pPr>
            <a:lvl6pPr lvl="5" algn="l">
              <a:buClr>
                <a:srgbClr val="FFFFFF"/>
              </a:buClr>
              <a:buSzPct val="45000"/>
              <a:buFont typeface="Wingdings" charset="2"/>
              <a:buChar char=""/>
              <a:def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6pPr>
            <a:lvl7pPr lvl="6" algn="l">
              <a:buClr>
                <a:srgbClr val="FFFFFF"/>
              </a:buClr>
              <a:buSzPct val="45000"/>
              <a:buFont typeface="Wingdings" charset="2"/>
              <a:buChar char=""/>
              <a:def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buClr>
                <a:srgbClr val="FFFFFF"/>
              </a:buClr>
              <a:buFont typeface="Wingdings" charset="2"/>
              <a:buChar char=""/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Cliquez pour éditer le format du plan de texte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864000" lvl="1" indent="-324000" algn="l"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Second niveau de plan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296000" lvl="2" indent="-288000" algn="l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Troisième niveau de plan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728000" lvl="3" indent="-216000" algn="l"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Quatrième niveau de plan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0" lvl="4" indent="-216000" algn="l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Cinquième niveau de plan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592000" lvl="5" indent="-216000" algn="l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Sixième niveau de plan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3024000" lvl="6" indent="-216000" algn="l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Septième niveau de plan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4319640" y="1604520"/>
            <a:ext cx="3532680" cy="1896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2500" lnSpcReduction="19999"/>
          </a:bodyPr>
          <a:lstStyle>
            <a:lvl1pPr algn="l">
              <a:buClr>
                <a:srgbClr val="FFFFFF"/>
              </a:buClr>
              <a:buFont typeface="Wingdings" charset="2"/>
              <a:buChar char=""/>
              <a:def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1pPr>
            <a:lvl2pPr lvl="1" algn="l">
              <a:buClr>
                <a:srgbClr val="FFFFFF"/>
              </a:buClr>
              <a:buSzPct val="75000"/>
              <a:buFont typeface="Symbol" charset="2"/>
              <a:buChar char=""/>
              <a:def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2pPr>
            <a:lvl3pPr lvl="2" algn="l">
              <a:buClr>
                <a:srgbClr val="FFFFFF"/>
              </a:buClr>
              <a:buSzPct val="45000"/>
              <a:buFont typeface="Wingdings" charset="2"/>
              <a:buChar char=""/>
              <a:def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3pPr>
            <a:lvl4pPr lvl="3" algn="l">
              <a:buClr>
                <a:srgbClr val="FFFFFF"/>
              </a:buClr>
              <a:buSzPct val="75000"/>
              <a:buFont typeface="Symbol" charset="2"/>
              <a:buChar char=""/>
              <a:def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4pPr>
            <a:lvl5pPr lvl="4" algn="l">
              <a:buClr>
                <a:srgbClr val="FFFFFF"/>
              </a:buClr>
              <a:buSzPct val="45000"/>
              <a:buFont typeface="Wingdings" charset="2"/>
              <a:buChar char=""/>
              <a:def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5pPr>
            <a:lvl6pPr lvl="5" algn="l">
              <a:buClr>
                <a:srgbClr val="FFFFFF"/>
              </a:buClr>
              <a:buSzPct val="45000"/>
              <a:buFont typeface="Wingdings" charset="2"/>
              <a:buChar char=""/>
              <a:def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6pPr>
            <a:lvl7pPr lvl="6" algn="l">
              <a:buClr>
                <a:srgbClr val="FFFFFF"/>
              </a:buClr>
              <a:buSzPct val="45000"/>
              <a:buFont typeface="Wingdings" charset="2"/>
              <a:buChar char=""/>
              <a:def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buClr>
                <a:srgbClr val="FFFFFF"/>
              </a:buClr>
              <a:buFont typeface="Wingdings" charset="2"/>
              <a:buChar char=""/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Cliquez pour éditer le format du plan de texte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864000" lvl="1" indent="-324000" algn="l"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Second niveau de plan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296000" lvl="2" indent="-288000" algn="l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Troisième niveau de plan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728000" lvl="3" indent="-216000" algn="l"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Quatrième niveau de plan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0" lvl="4" indent="-216000" algn="l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Cinquième niveau de plan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592000" lvl="5" indent="-216000" algn="l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Sixième niveau de plan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3024000" lvl="6" indent="-216000" algn="l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Septième niveau de plan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8029800" y="1604520"/>
            <a:ext cx="3532680" cy="1896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2500" lnSpcReduction="19999"/>
          </a:bodyPr>
          <a:lstStyle>
            <a:lvl1pPr algn="l">
              <a:buClr>
                <a:srgbClr val="FFFFFF"/>
              </a:buClr>
              <a:buFont typeface="Wingdings" charset="2"/>
              <a:buChar char=""/>
              <a:def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1pPr>
            <a:lvl2pPr lvl="1" algn="l">
              <a:buClr>
                <a:srgbClr val="FFFFFF"/>
              </a:buClr>
              <a:buSzPct val="75000"/>
              <a:buFont typeface="Symbol" charset="2"/>
              <a:buChar char=""/>
              <a:def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2pPr>
            <a:lvl3pPr lvl="2" algn="l">
              <a:buClr>
                <a:srgbClr val="FFFFFF"/>
              </a:buClr>
              <a:buSzPct val="45000"/>
              <a:buFont typeface="Wingdings" charset="2"/>
              <a:buChar char=""/>
              <a:def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3pPr>
            <a:lvl4pPr lvl="3" algn="l">
              <a:buClr>
                <a:srgbClr val="FFFFFF"/>
              </a:buClr>
              <a:buSzPct val="75000"/>
              <a:buFont typeface="Symbol" charset="2"/>
              <a:buChar char=""/>
              <a:def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4pPr>
            <a:lvl5pPr lvl="4" algn="l">
              <a:buClr>
                <a:srgbClr val="FFFFFF"/>
              </a:buClr>
              <a:buSzPct val="45000"/>
              <a:buFont typeface="Wingdings" charset="2"/>
              <a:buChar char=""/>
              <a:def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5pPr>
            <a:lvl6pPr lvl="5" algn="l">
              <a:buClr>
                <a:srgbClr val="FFFFFF"/>
              </a:buClr>
              <a:buSzPct val="45000"/>
              <a:buFont typeface="Wingdings" charset="2"/>
              <a:buChar char=""/>
              <a:def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6pPr>
            <a:lvl7pPr lvl="6" algn="l">
              <a:buClr>
                <a:srgbClr val="FFFFFF"/>
              </a:buClr>
              <a:buSzPct val="45000"/>
              <a:buFont typeface="Wingdings" charset="2"/>
              <a:buChar char=""/>
              <a:def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buClr>
                <a:srgbClr val="FFFFFF"/>
              </a:buClr>
              <a:buFont typeface="Wingdings" charset="2"/>
              <a:buChar char=""/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Cliquez pour éditer le format du plan de texte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864000" lvl="1" indent="-324000" algn="l"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Second niveau de plan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296000" lvl="2" indent="-288000" algn="l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Troisième niveau de plan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728000" lvl="3" indent="-216000" algn="l"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Quatrième niveau de plan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0" lvl="4" indent="-216000" algn="l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Cinquième niveau de plan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592000" lvl="5" indent="-216000" algn="l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Sixième niveau de plan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3024000" lvl="6" indent="-216000" algn="l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Septième niveau de plan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2" name="PlaceHolder 5"/>
          <p:cNvSpPr>
            <a:spLocks noGrp="1"/>
          </p:cNvSpPr>
          <p:nvPr>
            <p:ph type="body"/>
          </p:nvPr>
        </p:nvSpPr>
        <p:spPr>
          <a:xfrm>
            <a:off x="609480" y="3682080"/>
            <a:ext cx="3532680" cy="1896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2500" lnSpcReduction="19999"/>
          </a:bodyPr>
          <a:lstStyle>
            <a:lvl1pPr algn="l">
              <a:buClr>
                <a:srgbClr val="FFFFFF"/>
              </a:buClr>
              <a:buFont typeface="Wingdings" charset="2"/>
              <a:buChar char=""/>
              <a:def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1pPr>
            <a:lvl2pPr lvl="1" algn="l">
              <a:buClr>
                <a:srgbClr val="FFFFFF"/>
              </a:buClr>
              <a:buSzPct val="75000"/>
              <a:buFont typeface="Symbol" charset="2"/>
              <a:buChar char=""/>
              <a:def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2pPr>
            <a:lvl3pPr lvl="2" algn="l">
              <a:buClr>
                <a:srgbClr val="FFFFFF"/>
              </a:buClr>
              <a:buSzPct val="45000"/>
              <a:buFont typeface="Wingdings" charset="2"/>
              <a:buChar char=""/>
              <a:def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3pPr>
            <a:lvl4pPr lvl="3" algn="l">
              <a:buClr>
                <a:srgbClr val="FFFFFF"/>
              </a:buClr>
              <a:buSzPct val="75000"/>
              <a:buFont typeface="Symbol" charset="2"/>
              <a:buChar char=""/>
              <a:def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4pPr>
            <a:lvl5pPr lvl="4" algn="l">
              <a:buClr>
                <a:srgbClr val="FFFFFF"/>
              </a:buClr>
              <a:buSzPct val="45000"/>
              <a:buFont typeface="Wingdings" charset="2"/>
              <a:buChar char=""/>
              <a:def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5pPr>
            <a:lvl6pPr lvl="5" algn="l">
              <a:buClr>
                <a:srgbClr val="FFFFFF"/>
              </a:buClr>
              <a:buSzPct val="45000"/>
              <a:buFont typeface="Wingdings" charset="2"/>
              <a:buChar char=""/>
              <a:def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6pPr>
            <a:lvl7pPr lvl="6" algn="l">
              <a:buClr>
                <a:srgbClr val="FFFFFF"/>
              </a:buClr>
              <a:buSzPct val="45000"/>
              <a:buFont typeface="Wingdings" charset="2"/>
              <a:buChar char=""/>
              <a:def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buClr>
                <a:srgbClr val="FFFFFF"/>
              </a:buClr>
              <a:buFont typeface="Wingdings" charset="2"/>
              <a:buChar char=""/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Cliquez pour éditer le format du plan de texte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864000" lvl="1" indent="-324000" algn="l"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Second niveau de plan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296000" lvl="2" indent="-288000" algn="l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Troisième niveau de plan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728000" lvl="3" indent="-216000" algn="l"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Quatrième niveau de plan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0" lvl="4" indent="-216000" algn="l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Cinquième niveau de plan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592000" lvl="5" indent="-216000" algn="l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Sixième niveau de plan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3024000" lvl="6" indent="-216000" algn="l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Septième niveau de plan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3" name="PlaceHolder 6"/>
          <p:cNvSpPr>
            <a:spLocks noGrp="1"/>
          </p:cNvSpPr>
          <p:nvPr>
            <p:ph type="body"/>
          </p:nvPr>
        </p:nvSpPr>
        <p:spPr>
          <a:xfrm>
            <a:off x="4319640" y="3682080"/>
            <a:ext cx="3532680" cy="1896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2500" lnSpcReduction="19999"/>
          </a:bodyPr>
          <a:lstStyle>
            <a:lvl1pPr algn="l">
              <a:buClr>
                <a:srgbClr val="FFFFFF"/>
              </a:buClr>
              <a:buFont typeface="Wingdings" charset="2"/>
              <a:buChar char=""/>
              <a:def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1pPr>
            <a:lvl2pPr lvl="1" algn="l">
              <a:buClr>
                <a:srgbClr val="FFFFFF"/>
              </a:buClr>
              <a:buSzPct val="75000"/>
              <a:buFont typeface="Symbol" charset="2"/>
              <a:buChar char=""/>
              <a:def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2pPr>
            <a:lvl3pPr lvl="2" algn="l">
              <a:buClr>
                <a:srgbClr val="FFFFFF"/>
              </a:buClr>
              <a:buSzPct val="45000"/>
              <a:buFont typeface="Wingdings" charset="2"/>
              <a:buChar char=""/>
              <a:def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3pPr>
            <a:lvl4pPr lvl="3" algn="l">
              <a:buClr>
                <a:srgbClr val="FFFFFF"/>
              </a:buClr>
              <a:buSzPct val="75000"/>
              <a:buFont typeface="Symbol" charset="2"/>
              <a:buChar char=""/>
              <a:def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4pPr>
            <a:lvl5pPr lvl="4" algn="l">
              <a:buClr>
                <a:srgbClr val="FFFFFF"/>
              </a:buClr>
              <a:buSzPct val="45000"/>
              <a:buFont typeface="Wingdings" charset="2"/>
              <a:buChar char=""/>
              <a:def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5pPr>
            <a:lvl6pPr lvl="5" algn="l">
              <a:buClr>
                <a:srgbClr val="FFFFFF"/>
              </a:buClr>
              <a:buSzPct val="45000"/>
              <a:buFont typeface="Wingdings" charset="2"/>
              <a:buChar char=""/>
              <a:def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6pPr>
            <a:lvl7pPr lvl="6" algn="l">
              <a:buClr>
                <a:srgbClr val="FFFFFF"/>
              </a:buClr>
              <a:buSzPct val="45000"/>
              <a:buFont typeface="Wingdings" charset="2"/>
              <a:buChar char=""/>
              <a:def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buClr>
                <a:srgbClr val="FFFFFF"/>
              </a:buClr>
              <a:buFont typeface="Wingdings" charset="2"/>
              <a:buChar char=""/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Cliquez pour éditer le format du plan de texte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864000" lvl="1" indent="-324000" algn="l"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Second niveau de plan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296000" lvl="2" indent="-288000" algn="l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Troisième niveau de plan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728000" lvl="3" indent="-216000" algn="l"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Quatrième niveau de plan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0" lvl="4" indent="-216000" algn="l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Cinquième niveau de plan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592000" lvl="5" indent="-216000" algn="l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Sixième niveau de plan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3024000" lvl="6" indent="-216000" algn="l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Septième niveau de plan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4" name="PlaceHolder 7"/>
          <p:cNvSpPr>
            <a:spLocks noGrp="1"/>
          </p:cNvSpPr>
          <p:nvPr>
            <p:ph type="body"/>
          </p:nvPr>
        </p:nvSpPr>
        <p:spPr>
          <a:xfrm>
            <a:off x="8029800" y="3682080"/>
            <a:ext cx="3532680" cy="1896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2500" lnSpcReduction="19999"/>
          </a:bodyPr>
          <a:lstStyle>
            <a:lvl1pPr algn="l">
              <a:buClr>
                <a:srgbClr val="FFFFFF"/>
              </a:buClr>
              <a:buFont typeface="Wingdings" charset="2"/>
              <a:buChar char=""/>
              <a:def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1pPr>
            <a:lvl2pPr lvl="1" algn="l">
              <a:buClr>
                <a:srgbClr val="FFFFFF"/>
              </a:buClr>
              <a:buSzPct val="75000"/>
              <a:buFont typeface="Symbol" charset="2"/>
              <a:buChar char=""/>
              <a:def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2pPr>
            <a:lvl3pPr lvl="2" algn="l">
              <a:buClr>
                <a:srgbClr val="FFFFFF"/>
              </a:buClr>
              <a:buSzPct val="45000"/>
              <a:buFont typeface="Wingdings" charset="2"/>
              <a:buChar char=""/>
              <a:def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3pPr>
            <a:lvl4pPr lvl="3" algn="l">
              <a:buClr>
                <a:srgbClr val="FFFFFF"/>
              </a:buClr>
              <a:buSzPct val="75000"/>
              <a:buFont typeface="Symbol" charset="2"/>
              <a:buChar char=""/>
              <a:def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4pPr>
            <a:lvl5pPr lvl="4" algn="l">
              <a:buClr>
                <a:srgbClr val="FFFFFF"/>
              </a:buClr>
              <a:buSzPct val="45000"/>
              <a:buFont typeface="Wingdings" charset="2"/>
              <a:buChar char=""/>
              <a:def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5pPr>
            <a:lvl6pPr lvl="5" algn="l">
              <a:buClr>
                <a:srgbClr val="FFFFFF"/>
              </a:buClr>
              <a:buSzPct val="45000"/>
              <a:buFont typeface="Wingdings" charset="2"/>
              <a:buChar char=""/>
              <a:def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6pPr>
            <a:lvl7pPr lvl="6" algn="l">
              <a:buClr>
                <a:srgbClr val="FFFFFF"/>
              </a:buClr>
              <a:buSzPct val="45000"/>
              <a:buFont typeface="Wingdings" charset="2"/>
              <a:buChar char=""/>
              <a:def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buClr>
                <a:srgbClr val="FFFFFF"/>
              </a:buClr>
              <a:buFont typeface="Wingdings" charset="2"/>
              <a:buChar char=""/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Cliquez pour éditer le format du plan de texte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864000" lvl="1" indent="-324000" algn="l"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Second niveau de plan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296000" lvl="2" indent="-288000" algn="l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Troisième niveau de plan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728000" lvl="3" indent="-216000" algn="l"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Quatrième niveau de plan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0" lvl="4" indent="-216000" algn="l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Cinquième niveau de plan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592000" lvl="5" indent="-216000" algn="l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Sixième niveau de plan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3024000" lvl="6" indent="-216000" algn="l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Septième niveau de plan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bg>
      <p:bgPr>
        <a:solidFill>
          <a:srgbClr val="60606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CustomShape 1"/>
          <p:cNvSpPr/>
          <p:nvPr/>
        </p:nvSpPr>
        <p:spPr>
          <a:xfrm>
            <a:off x="360" y="176040"/>
            <a:ext cx="12187080" cy="164412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t">
            <a:noAutofit/>
          </a:bodyPr>
          <a:p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bg>
      <p:bgPr>
        <a:solidFill>
          <a:srgbClr val="60606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CustomShape 1"/>
          <p:cNvSpPr/>
          <p:nvPr/>
        </p:nvSpPr>
        <p:spPr>
          <a:xfrm>
            <a:off x="360" y="176040"/>
            <a:ext cx="12187080" cy="164412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t">
            <a:noAutofit/>
          </a:bodyPr>
          <a:p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080" cy="1144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buNone/>
              <a:def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buNone/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Cliquez pour éditer le format du texte-titre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bg>
      <p:bgPr>
        <a:solidFill>
          <a:srgbClr val="60606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CustomShape 1"/>
          <p:cNvSpPr/>
          <p:nvPr/>
        </p:nvSpPr>
        <p:spPr>
          <a:xfrm>
            <a:off x="360" y="176040"/>
            <a:ext cx="12187080" cy="164412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t">
            <a:noAutofit/>
          </a:bodyPr>
          <a:p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080" cy="1144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buNone/>
              <a:def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buNone/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Cliquez pour éditer le format du texte-titre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080" cy="3976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buClr>
                <a:srgbClr val="FFFFFF"/>
              </a:buClr>
              <a:buFont typeface="Wingdings" charset="2"/>
              <a:buChar char=""/>
              <a:def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1pPr>
            <a:lvl2pPr lvl="1" algn="l">
              <a:buClr>
                <a:srgbClr val="FFFFFF"/>
              </a:buClr>
              <a:buSzPct val="75000"/>
              <a:buFont typeface="Symbol" charset="2"/>
              <a:buChar char=""/>
              <a:def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2pPr>
            <a:lvl3pPr lvl="2" algn="l">
              <a:buClr>
                <a:srgbClr val="FFFFFF"/>
              </a:buClr>
              <a:buSzPct val="45000"/>
              <a:buFont typeface="Wingdings" charset="2"/>
              <a:buChar char=""/>
              <a:def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3pPr>
            <a:lvl4pPr lvl="3" algn="l">
              <a:buClr>
                <a:srgbClr val="FFFFFF"/>
              </a:buClr>
              <a:buSzPct val="75000"/>
              <a:buFont typeface="Symbol" charset="2"/>
              <a:buChar char=""/>
              <a:def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4pPr>
            <a:lvl5pPr lvl="4" algn="l">
              <a:buClr>
                <a:srgbClr val="FFFFFF"/>
              </a:buClr>
              <a:buSzPct val="45000"/>
              <a:buFont typeface="Wingdings" charset="2"/>
              <a:buChar char=""/>
              <a:def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5pPr>
            <a:lvl6pPr lvl="5" algn="l">
              <a:buClr>
                <a:srgbClr val="FFFFFF"/>
              </a:buClr>
              <a:buSzPct val="45000"/>
              <a:buFont typeface="Wingdings" charset="2"/>
              <a:buChar char=""/>
              <a:def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6pPr>
            <a:lvl7pPr lvl="6" algn="l">
              <a:buClr>
                <a:srgbClr val="FFFFFF"/>
              </a:buClr>
              <a:buSzPct val="45000"/>
              <a:buFont typeface="Wingdings" charset="2"/>
              <a:buChar char=""/>
              <a:def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buClr>
                <a:srgbClr val="FFFFFF"/>
              </a:buClr>
              <a:buFont typeface="Wingdings" charset="2"/>
              <a:buChar char=""/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Cliquez pour éditer le format du plan de texte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864000" lvl="1" indent="-324000" algn="l"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Second niveau de plan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296000" lvl="2" indent="-288000" algn="l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Troisième niveau de plan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728000" lvl="3" indent="-216000" algn="l"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Quatrième niveau de plan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0" lvl="4" indent="-216000" algn="l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Cinquième niveau de plan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592000" lvl="5" indent="-216000" algn="l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Sixième niveau de plan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3024000" lvl="6" indent="-216000" algn="l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Septième niveau de plan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bg>
      <p:bgPr>
        <a:solidFill>
          <a:srgbClr val="60606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CustomShape 1"/>
          <p:cNvSpPr/>
          <p:nvPr/>
        </p:nvSpPr>
        <p:spPr>
          <a:xfrm>
            <a:off x="360" y="176040"/>
            <a:ext cx="12187080" cy="164412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t">
            <a:noAutofit/>
          </a:bodyPr>
          <a:p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080" cy="1144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buNone/>
              <a:def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buNone/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Cliquez pour éditer le format du texte-titre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3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3920" cy="3976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buClr>
                <a:srgbClr val="FFFFFF"/>
              </a:buClr>
              <a:buFont typeface="Wingdings" charset="2"/>
              <a:buChar char=""/>
              <a:def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1pPr>
            <a:lvl2pPr lvl="1" algn="l">
              <a:buClr>
                <a:srgbClr val="FFFFFF"/>
              </a:buClr>
              <a:buSzPct val="75000"/>
              <a:buFont typeface="Symbol" charset="2"/>
              <a:buChar char=""/>
              <a:def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2pPr>
            <a:lvl3pPr lvl="2" algn="l">
              <a:buClr>
                <a:srgbClr val="FFFFFF"/>
              </a:buClr>
              <a:buSzPct val="45000"/>
              <a:buFont typeface="Wingdings" charset="2"/>
              <a:buChar char=""/>
              <a:def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3pPr>
            <a:lvl4pPr lvl="3" algn="l">
              <a:buClr>
                <a:srgbClr val="FFFFFF"/>
              </a:buClr>
              <a:buSzPct val="75000"/>
              <a:buFont typeface="Symbol" charset="2"/>
              <a:buChar char=""/>
              <a:def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4pPr>
            <a:lvl5pPr lvl="4" algn="l">
              <a:buClr>
                <a:srgbClr val="FFFFFF"/>
              </a:buClr>
              <a:buSzPct val="45000"/>
              <a:buFont typeface="Wingdings" charset="2"/>
              <a:buChar char=""/>
              <a:def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5pPr>
            <a:lvl6pPr lvl="5" algn="l">
              <a:buClr>
                <a:srgbClr val="FFFFFF"/>
              </a:buClr>
              <a:buSzPct val="45000"/>
              <a:buFont typeface="Wingdings" charset="2"/>
              <a:buChar char=""/>
              <a:def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6pPr>
            <a:lvl7pPr lvl="6" algn="l">
              <a:buClr>
                <a:srgbClr val="FFFFFF"/>
              </a:buClr>
              <a:buSzPct val="45000"/>
              <a:buFont typeface="Wingdings" charset="2"/>
              <a:buChar char=""/>
              <a:def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buClr>
                <a:srgbClr val="FFFFFF"/>
              </a:buClr>
              <a:buFont typeface="Wingdings" charset="2"/>
              <a:buChar char=""/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Cliquez pour éditer le format du plan de texte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864000" lvl="1" indent="-324000" algn="l"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Second niveau de plan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296000" lvl="2" indent="-288000" algn="l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Troisième niveau de plan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728000" lvl="3" indent="-216000" algn="l"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Quatrième niveau de plan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0" lvl="4" indent="-216000" algn="l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Cinquième niveau de plan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592000" lvl="5" indent="-216000" algn="l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Sixième niveau de plan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3024000" lvl="6" indent="-216000" algn="l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Septième niveau de plan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4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3920" cy="3976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buClr>
                <a:srgbClr val="FFFFFF"/>
              </a:buClr>
              <a:buFont typeface="Wingdings" charset="2"/>
              <a:buChar char=""/>
              <a:def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1pPr>
            <a:lvl2pPr lvl="1" algn="l">
              <a:buClr>
                <a:srgbClr val="FFFFFF"/>
              </a:buClr>
              <a:buSzPct val="75000"/>
              <a:buFont typeface="Symbol" charset="2"/>
              <a:buChar char=""/>
              <a:def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2pPr>
            <a:lvl3pPr lvl="2" algn="l">
              <a:buClr>
                <a:srgbClr val="FFFFFF"/>
              </a:buClr>
              <a:buSzPct val="45000"/>
              <a:buFont typeface="Wingdings" charset="2"/>
              <a:buChar char=""/>
              <a:def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3pPr>
            <a:lvl4pPr lvl="3" algn="l">
              <a:buClr>
                <a:srgbClr val="FFFFFF"/>
              </a:buClr>
              <a:buSzPct val="75000"/>
              <a:buFont typeface="Symbol" charset="2"/>
              <a:buChar char=""/>
              <a:def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4pPr>
            <a:lvl5pPr lvl="4" algn="l">
              <a:buClr>
                <a:srgbClr val="FFFFFF"/>
              </a:buClr>
              <a:buSzPct val="45000"/>
              <a:buFont typeface="Wingdings" charset="2"/>
              <a:buChar char=""/>
              <a:def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5pPr>
            <a:lvl6pPr lvl="5" algn="l">
              <a:buClr>
                <a:srgbClr val="FFFFFF"/>
              </a:buClr>
              <a:buSzPct val="45000"/>
              <a:buFont typeface="Wingdings" charset="2"/>
              <a:buChar char=""/>
              <a:def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6pPr>
            <a:lvl7pPr lvl="6" algn="l">
              <a:buClr>
                <a:srgbClr val="FFFFFF"/>
              </a:buClr>
              <a:buSzPct val="45000"/>
              <a:buFont typeface="Wingdings" charset="2"/>
              <a:buChar char=""/>
              <a:def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buClr>
                <a:srgbClr val="FFFFFF"/>
              </a:buClr>
              <a:buFont typeface="Wingdings" charset="2"/>
              <a:buChar char=""/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Cliquez pour éditer le format du plan de texte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864000" lvl="1" indent="-324000" algn="l"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Second niveau de plan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296000" lvl="2" indent="-288000" algn="l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Troisième niveau de plan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728000" lvl="3" indent="-216000" algn="l"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Quatrième niveau de plan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0" lvl="4" indent="-216000" algn="l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Cinquième niveau de plan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592000" lvl="5" indent="-216000" algn="l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Sixième niveau de plan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3024000" lvl="6" indent="-216000" algn="l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Septième niveau de plan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bg>
      <p:bgPr>
        <a:solidFill>
          <a:srgbClr val="60606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CustomShape 1"/>
          <p:cNvSpPr/>
          <p:nvPr/>
        </p:nvSpPr>
        <p:spPr>
          <a:xfrm>
            <a:off x="360" y="176040"/>
            <a:ext cx="12187080" cy="164412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t">
            <a:noAutofit/>
          </a:bodyPr>
          <a:p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080" cy="1144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buNone/>
              <a:def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buNone/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Cliquez pour éditer le format du texte-titre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bg>
      <p:bgPr>
        <a:solidFill>
          <a:srgbClr val="60606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CustomShape 1"/>
          <p:cNvSpPr/>
          <p:nvPr/>
        </p:nvSpPr>
        <p:spPr>
          <a:xfrm>
            <a:off x="360" y="176040"/>
            <a:ext cx="12187080" cy="164412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t">
            <a:noAutofit/>
          </a:bodyPr>
          <a:p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Tx" preserve="1">
  <p:cSld name="Title, 2 Content and Content">
    <p:bg>
      <p:bgPr>
        <a:solidFill>
          <a:srgbClr val="60606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CustomShape 1"/>
          <p:cNvSpPr/>
          <p:nvPr/>
        </p:nvSpPr>
        <p:spPr>
          <a:xfrm>
            <a:off x="360" y="176040"/>
            <a:ext cx="12187080" cy="164412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t">
            <a:noAutofit/>
          </a:bodyPr>
          <a:p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080" cy="1144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buNone/>
              <a:def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buNone/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Cliquez pour éditer le format du texte-titre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0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3920" cy="1896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2500" lnSpcReduction="9999"/>
          </a:bodyPr>
          <a:lstStyle>
            <a:lvl1pPr algn="l">
              <a:buClr>
                <a:srgbClr val="FFFFFF"/>
              </a:buClr>
              <a:buFont typeface="Wingdings" charset="2"/>
              <a:buChar char=""/>
              <a:def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1pPr>
            <a:lvl2pPr lvl="1" algn="l">
              <a:buClr>
                <a:srgbClr val="FFFFFF"/>
              </a:buClr>
              <a:buSzPct val="75000"/>
              <a:buFont typeface="Symbol" charset="2"/>
              <a:buChar char=""/>
              <a:def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2pPr>
            <a:lvl3pPr lvl="2" algn="l">
              <a:buClr>
                <a:srgbClr val="FFFFFF"/>
              </a:buClr>
              <a:buSzPct val="45000"/>
              <a:buFont typeface="Wingdings" charset="2"/>
              <a:buChar char=""/>
              <a:def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3pPr>
            <a:lvl4pPr lvl="3" algn="l">
              <a:buClr>
                <a:srgbClr val="FFFFFF"/>
              </a:buClr>
              <a:buSzPct val="75000"/>
              <a:buFont typeface="Symbol" charset="2"/>
              <a:buChar char=""/>
              <a:def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4pPr>
            <a:lvl5pPr lvl="4" algn="l">
              <a:buClr>
                <a:srgbClr val="FFFFFF"/>
              </a:buClr>
              <a:buSzPct val="45000"/>
              <a:buFont typeface="Wingdings" charset="2"/>
              <a:buChar char=""/>
              <a:def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5pPr>
            <a:lvl6pPr lvl="5" algn="l">
              <a:buClr>
                <a:srgbClr val="FFFFFF"/>
              </a:buClr>
              <a:buSzPct val="45000"/>
              <a:buFont typeface="Wingdings" charset="2"/>
              <a:buChar char=""/>
              <a:def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6pPr>
            <a:lvl7pPr lvl="6" algn="l">
              <a:buClr>
                <a:srgbClr val="FFFFFF"/>
              </a:buClr>
              <a:buSzPct val="45000"/>
              <a:buFont typeface="Wingdings" charset="2"/>
              <a:buChar char=""/>
              <a:def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buClr>
                <a:srgbClr val="FFFFFF"/>
              </a:buClr>
              <a:buFont typeface="Wingdings" charset="2"/>
              <a:buChar char=""/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Cliquez pour éditer le format du plan de texte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864000" lvl="1" indent="-324000" algn="l"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Second niveau de plan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296000" lvl="2" indent="-288000" algn="l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Troisième niveau de plan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728000" lvl="3" indent="-216000" algn="l"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Quatrième niveau de plan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0" lvl="4" indent="-216000" algn="l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Cinquième niveau de plan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592000" lvl="5" indent="-216000" algn="l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Sixième niveau de plan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3024000" lvl="6" indent="-216000" algn="l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Septième niveau de plan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1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3920" cy="3976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buClr>
                <a:srgbClr val="FFFFFF"/>
              </a:buClr>
              <a:buFont typeface="Wingdings" charset="2"/>
              <a:buChar char=""/>
              <a:def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1pPr>
            <a:lvl2pPr lvl="1" algn="l">
              <a:buClr>
                <a:srgbClr val="FFFFFF"/>
              </a:buClr>
              <a:buSzPct val="75000"/>
              <a:buFont typeface="Symbol" charset="2"/>
              <a:buChar char=""/>
              <a:def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2pPr>
            <a:lvl3pPr lvl="2" algn="l">
              <a:buClr>
                <a:srgbClr val="FFFFFF"/>
              </a:buClr>
              <a:buSzPct val="45000"/>
              <a:buFont typeface="Wingdings" charset="2"/>
              <a:buChar char=""/>
              <a:def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3pPr>
            <a:lvl4pPr lvl="3" algn="l">
              <a:buClr>
                <a:srgbClr val="FFFFFF"/>
              </a:buClr>
              <a:buSzPct val="75000"/>
              <a:buFont typeface="Symbol" charset="2"/>
              <a:buChar char=""/>
              <a:def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4pPr>
            <a:lvl5pPr lvl="4" algn="l">
              <a:buClr>
                <a:srgbClr val="FFFFFF"/>
              </a:buClr>
              <a:buSzPct val="45000"/>
              <a:buFont typeface="Wingdings" charset="2"/>
              <a:buChar char=""/>
              <a:def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5pPr>
            <a:lvl6pPr lvl="5" algn="l">
              <a:buClr>
                <a:srgbClr val="FFFFFF"/>
              </a:buClr>
              <a:buSzPct val="45000"/>
              <a:buFont typeface="Wingdings" charset="2"/>
              <a:buChar char=""/>
              <a:def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6pPr>
            <a:lvl7pPr lvl="6" algn="l">
              <a:buClr>
                <a:srgbClr val="FFFFFF"/>
              </a:buClr>
              <a:buSzPct val="45000"/>
              <a:buFont typeface="Wingdings" charset="2"/>
              <a:buChar char=""/>
              <a:def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buClr>
                <a:srgbClr val="FFFFFF"/>
              </a:buClr>
              <a:buFont typeface="Wingdings" charset="2"/>
              <a:buChar char=""/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Cliquez pour éditer le format du plan de texte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864000" lvl="1" indent="-324000" algn="l"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Second niveau de plan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296000" lvl="2" indent="-288000" algn="l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Troisième niveau de plan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728000" lvl="3" indent="-216000" algn="l"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Quatrième niveau de plan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0" lvl="4" indent="-216000" algn="l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Cinquième niveau de plan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592000" lvl="5" indent="-216000" algn="l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Sixième niveau de plan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3024000" lvl="6" indent="-216000" algn="l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Septième niveau de plan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2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3920" cy="1896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2500" lnSpcReduction="9999"/>
          </a:bodyPr>
          <a:lstStyle>
            <a:lvl1pPr algn="l">
              <a:buClr>
                <a:srgbClr val="FFFFFF"/>
              </a:buClr>
              <a:buFont typeface="Wingdings" charset="2"/>
              <a:buChar char=""/>
              <a:def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1pPr>
            <a:lvl2pPr lvl="1" algn="l">
              <a:buClr>
                <a:srgbClr val="FFFFFF"/>
              </a:buClr>
              <a:buSzPct val="75000"/>
              <a:buFont typeface="Symbol" charset="2"/>
              <a:buChar char=""/>
              <a:def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2pPr>
            <a:lvl3pPr lvl="2" algn="l">
              <a:buClr>
                <a:srgbClr val="FFFFFF"/>
              </a:buClr>
              <a:buSzPct val="45000"/>
              <a:buFont typeface="Wingdings" charset="2"/>
              <a:buChar char=""/>
              <a:def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3pPr>
            <a:lvl4pPr lvl="3" algn="l">
              <a:buClr>
                <a:srgbClr val="FFFFFF"/>
              </a:buClr>
              <a:buSzPct val="75000"/>
              <a:buFont typeface="Symbol" charset="2"/>
              <a:buChar char=""/>
              <a:def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4pPr>
            <a:lvl5pPr lvl="4" algn="l">
              <a:buClr>
                <a:srgbClr val="FFFFFF"/>
              </a:buClr>
              <a:buSzPct val="45000"/>
              <a:buFont typeface="Wingdings" charset="2"/>
              <a:buChar char=""/>
              <a:def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5pPr>
            <a:lvl6pPr lvl="5" algn="l">
              <a:buClr>
                <a:srgbClr val="FFFFFF"/>
              </a:buClr>
              <a:buSzPct val="45000"/>
              <a:buFont typeface="Wingdings" charset="2"/>
              <a:buChar char=""/>
              <a:def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6pPr>
            <a:lvl7pPr lvl="6" algn="l">
              <a:buClr>
                <a:srgbClr val="FFFFFF"/>
              </a:buClr>
              <a:buSzPct val="45000"/>
              <a:buFont typeface="Wingdings" charset="2"/>
              <a:buChar char=""/>
              <a:def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buClr>
                <a:srgbClr val="FFFFFF"/>
              </a:buClr>
              <a:buFont typeface="Wingdings" charset="2"/>
              <a:buChar char=""/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Cliquez pour éditer le format du plan de texte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864000" lvl="1" indent="-324000" algn="l"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Second niveau de plan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296000" lvl="2" indent="-288000" algn="l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Troisième niveau de plan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728000" lvl="3" indent="-216000" algn="l"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Quatrième niveau de plan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0" lvl="4" indent="-216000" algn="l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Cinquième niveau de plan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592000" lvl="5" indent="-216000" algn="l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Sixième niveau de plan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3024000" lvl="6" indent="-216000" algn="l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Septième niveau de plan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AndTwoObj" preserve="1">
  <p:cSld name="Title Content and 2 Content">
    <p:bg>
      <p:bgPr>
        <a:solidFill>
          <a:srgbClr val="60606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CustomShape 1"/>
          <p:cNvSpPr/>
          <p:nvPr/>
        </p:nvSpPr>
        <p:spPr>
          <a:xfrm>
            <a:off x="360" y="176040"/>
            <a:ext cx="12187080" cy="164412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t">
            <a:noAutofit/>
          </a:bodyPr>
          <a:p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080" cy="1144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buNone/>
              <a:def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buNone/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Cliquez pour éditer le format du texte-titre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5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3920" cy="3976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buClr>
                <a:srgbClr val="FFFFFF"/>
              </a:buClr>
              <a:buFont typeface="Wingdings" charset="2"/>
              <a:buChar char=""/>
              <a:def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1pPr>
            <a:lvl2pPr lvl="1" algn="l">
              <a:buClr>
                <a:srgbClr val="FFFFFF"/>
              </a:buClr>
              <a:buSzPct val="75000"/>
              <a:buFont typeface="Symbol" charset="2"/>
              <a:buChar char=""/>
              <a:def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2pPr>
            <a:lvl3pPr lvl="2" algn="l">
              <a:buClr>
                <a:srgbClr val="FFFFFF"/>
              </a:buClr>
              <a:buSzPct val="45000"/>
              <a:buFont typeface="Wingdings" charset="2"/>
              <a:buChar char=""/>
              <a:def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3pPr>
            <a:lvl4pPr lvl="3" algn="l">
              <a:buClr>
                <a:srgbClr val="FFFFFF"/>
              </a:buClr>
              <a:buSzPct val="75000"/>
              <a:buFont typeface="Symbol" charset="2"/>
              <a:buChar char=""/>
              <a:def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4pPr>
            <a:lvl5pPr lvl="4" algn="l">
              <a:buClr>
                <a:srgbClr val="FFFFFF"/>
              </a:buClr>
              <a:buSzPct val="45000"/>
              <a:buFont typeface="Wingdings" charset="2"/>
              <a:buChar char=""/>
              <a:def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5pPr>
            <a:lvl6pPr lvl="5" algn="l">
              <a:buClr>
                <a:srgbClr val="FFFFFF"/>
              </a:buClr>
              <a:buSzPct val="45000"/>
              <a:buFont typeface="Wingdings" charset="2"/>
              <a:buChar char=""/>
              <a:def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6pPr>
            <a:lvl7pPr lvl="6" algn="l">
              <a:buClr>
                <a:srgbClr val="FFFFFF"/>
              </a:buClr>
              <a:buSzPct val="45000"/>
              <a:buFont typeface="Wingdings" charset="2"/>
              <a:buChar char=""/>
              <a:def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buClr>
                <a:srgbClr val="FFFFFF"/>
              </a:buClr>
              <a:buFont typeface="Wingdings" charset="2"/>
              <a:buChar char=""/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Cliquez pour éditer le format du plan de texte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864000" lvl="1" indent="-324000" algn="l"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Second niveau de plan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296000" lvl="2" indent="-288000" algn="l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Troisième niveau de plan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728000" lvl="3" indent="-216000" algn="l"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Quatrième niveau de plan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0" lvl="4" indent="-216000" algn="l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Cinquième niveau de plan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592000" lvl="5" indent="-216000" algn="l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Sixième niveau de plan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3024000" lvl="6" indent="-216000" algn="l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Septième niveau de plan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6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3920" cy="1896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2500" lnSpcReduction="9999"/>
          </a:bodyPr>
          <a:lstStyle>
            <a:lvl1pPr algn="l">
              <a:buClr>
                <a:srgbClr val="FFFFFF"/>
              </a:buClr>
              <a:buFont typeface="Wingdings" charset="2"/>
              <a:buChar char=""/>
              <a:def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1pPr>
            <a:lvl2pPr lvl="1" algn="l">
              <a:buClr>
                <a:srgbClr val="FFFFFF"/>
              </a:buClr>
              <a:buSzPct val="75000"/>
              <a:buFont typeface="Symbol" charset="2"/>
              <a:buChar char=""/>
              <a:def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2pPr>
            <a:lvl3pPr lvl="2" algn="l">
              <a:buClr>
                <a:srgbClr val="FFFFFF"/>
              </a:buClr>
              <a:buSzPct val="45000"/>
              <a:buFont typeface="Wingdings" charset="2"/>
              <a:buChar char=""/>
              <a:def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3pPr>
            <a:lvl4pPr lvl="3" algn="l">
              <a:buClr>
                <a:srgbClr val="FFFFFF"/>
              </a:buClr>
              <a:buSzPct val="75000"/>
              <a:buFont typeface="Symbol" charset="2"/>
              <a:buChar char=""/>
              <a:def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4pPr>
            <a:lvl5pPr lvl="4" algn="l">
              <a:buClr>
                <a:srgbClr val="FFFFFF"/>
              </a:buClr>
              <a:buSzPct val="45000"/>
              <a:buFont typeface="Wingdings" charset="2"/>
              <a:buChar char=""/>
              <a:def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5pPr>
            <a:lvl6pPr lvl="5" algn="l">
              <a:buClr>
                <a:srgbClr val="FFFFFF"/>
              </a:buClr>
              <a:buSzPct val="45000"/>
              <a:buFont typeface="Wingdings" charset="2"/>
              <a:buChar char=""/>
              <a:def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6pPr>
            <a:lvl7pPr lvl="6" algn="l">
              <a:buClr>
                <a:srgbClr val="FFFFFF"/>
              </a:buClr>
              <a:buSzPct val="45000"/>
              <a:buFont typeface="Wingdings" charset="2"/>
              <a:buChar char=""/>
              <a:def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buClr>
                <a:srgbClr val="FFFFFF"/>
              </a:buClr>
              <a:buFont typeface="Wingdings" charset="2"/>
              <a:buChar char=""/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Cliquez pour éditer le format du plan de texte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864000" lvl="1" indent="-324000" algn="l"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Second niveau de plan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296000" lvl="2" indent="-288000" algn="l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Troisième niveau de plan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728000" lvl="3" indent="-216000" algn="l"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Quatrième niveau de plan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0" lvl="4" indent="-216000" algn="l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Cinquième niveau de plan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592000" lvl="5" indent="-216000" algn="l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Sixième niveau de plan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3024000" lvl="6" indent="-216000" algn="l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Septième niveau de plan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7" name="PlaceHolder 4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3920" cy="1896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2500" lnSpcReduction="9999"/>
          </a:bodyPr>
          <a:lstStyle>
            <a:lvl1pPr algn="l">
              <a:buClr>
                <a:srgbClr val="FFFFFF"/>
              </a:buClr>
              <a:buFont typeface="Wingdings" charset="2"/>
              <a:buChar char=""/>
              <a:def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1pPr>
            <a:lvl2pPr lvl="1" algn="l">
              <a:buClr>
                <a:srgbClr val="FFFFFF"/>
              </a:buClr>
              <a:buSzPct val="75000"/>
              <a:buFont typeface="Symbol" charset="2"/>
              <a:buChar char=""/>
              <a:def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2pPr>
            <a:lvl3pPr lvl="2" algn="l">
              <a:buClr>
                <a:srgbClr val="FFFFFF"/>
              </a:buClr>
              <a:buSzPct val="45000"/>
              <a:buFont typeface="Wingdings" charset="2"/>
              <a:buChar char=""/>
              <a:def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3pPr>
            <a:lvl4pPr lvl="3" algn="l">
              <a:buClr>
                <a:srgbClr val="FFFFFF"/>
              </a:buClr>
              <a:buSzPct val="75000"/>
              <a:buFont typeface="Symbol" charset="2"/>
              <a:buChar char=""/>
              <a:def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4pPr>
            <a:lvl5pPr lvl="4" algn="l">
              <a:buClr>
                <a:srgbClr val="FFFFFF"/>
              </a:buClr>
              <a:buSzPct val="45000"/>
              <a:buFont typeface="Wingdings" charset="2"/>
              <a:buChar char=""/>
              <a:def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5pPr>
            <a:lvl6pPr lvl="5" algn="l">
              <a:buClr>
                <a:srgbClr val="FFFFFF"/>
              </a:buClr>
              <a:buSzPct val="45000"/>
              <a:buFont typeface="Wingdings" charset="2"/>
              <a:buChar char=""/>
              <a:def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6pPr>
            <a:lvl7pPr lvl="6" algn="l">
              <a:buClr>
                <a:srgbClr val="FFFFFF"/>
              </a:buClr>
              <a:buSzPct val="45000"/>
              <a:buFont typeface="Wingdings" charset="2"/>
              <a:buChar char=""/>
              <a:def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buClr>
                <a:srgbClr val="FFFFFF"/>
              </a:buClr>
              <a:buFont typeface="Wingdings" charset="2"/>
              <a:buChar char=""/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Cliquez pour éditer le format du plan de texte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864000" lvl="1" indent="-324000" algn="l"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Second niveau de plan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296000" lvl="2" indent="-288000" algn="l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Troisième niveau de plan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728000" lvl="3" indent="-216000" algn="l"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Quatrième niveau de plan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0" lvl="4" indent="-216000" algn="l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Cinquième niveau de plan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592000" lvl="5" indent="-216000" algn="l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Sixième niveau de plan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3024000" lvl="6" indent="-216000" algn="l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Septième niveau de plan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Standard">
    <p:bg>
      <p:bgPr>
        <a:solidFill>
          <a:srgbClr val="60606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CustomShape 1" hidden="1"/>
          <p:cNvSpPr/>
          <p:nvPr/>
        </p:nvSpPr>
        <p:spPr>
          <a:xfrm>
            <a:off x="360" y="176040"/>
            <a:ext cx="12187080" cy="164412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t">
            <a:noAutofit/>
          </a:bodyPr>
          <a:p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080" cy="1144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buNone/>
              <a:def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buNone/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Cliquez pour éditer le format du texte-titre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0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3920" cy="1896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2500" lnSpcReduction="9999"/>
          </a:bodyPr>
          <a:lstStyle>
            <a:lvl1pPr algn="l">
              <a:buClr>
                <a:srgbClr val="FFFFFF"/>
              </a:buClr>
              <a:buFont typeface="Wingdings" charset="2"/>
              <a:buChar char=""/>
              <a:def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1pPr>
            <a:lvl2pPr lvl="1" algn="l">
              <a:buClr>
                <a:srgbClr val="FFFFFF"/>
              </a:buClr>
              <a:buSzPct val="75000"/>
              <a:buFont typeface="Symbol" charset="2"/>
              <a:buChar char=""/>
              <a:def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2pPr>
            <a:lvl3pPr lvl="2" algn="l">
              <a:buClr>
                <a:srgbClr val="FFFFFF"/>
              </a:buClr>
              <a:buSzPct val="45000"/>
              <a:buFont typeface="Wingdings" charset="2"/>
              <a:buChar char=""/>
              <a:def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3pPr>
            <a:lvl4pPr lvl="3" algn="l">
              <a:buClr>
                <a:srgbClr val="FFFFFF"/>
              </a:buClr>
              <a:buSzPct val="75000"/>
              <a:buFont typeface="Symbol" charset="2"/>
              <a:buChar char=""/>
              <a:def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4pPr>
            <a:lvl5pPr lvl="4" algn="l">
              <a:buClr>
                <a:srgbClr val="FFFFFF"/>
              </a:buClr>
              <a:buSzPct val="45000"/>
              <a:buFont typeface="Wingdings" charset="2"/>
              <a:buChar char=""/>
              <a:def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5pPr>
            <a:lvl6pPr lvl="5" algn="l">
              <a:buClr>
                <a:srgbClr val="FFFFFF"/>
              </a:buClr>
              <a:buSzPct val="45000"/>
              <a:buFont typeface="Wingdings" charset="2"/>
              <a:buChar char=""/>
              <a:def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6pPr>
            <a:lvl7pPr lvl="6" algn="l">
              <a:buClr>
                <a:srgbClr val="FFFFFF"/>
              </a:buClr>
              <a:buSzPct val="45000"/>
              <a:buFont typeface="Wingdings" charset="2"/>
              <a:buChar char=""/>
              <a:def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buClr>
                <a:srgbClr val="FFFFFF"/>
              </a:buClr>
              <a:buFont typeface="Wingdings" charset="2"/>
              <a:buChar char=""/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Cliquez pour éditer le format du plan de texte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864000" lvl="1" indent="-324000" algn="l"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Second niveau de plan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296000" lvl="2" indent="-288000" algn="l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Troisième niveau de plan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728000" lvl="3" indent="-216000" algn="l"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Quatrième niveau de plan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0" lvl="4" indent="-216000" algn="l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Cinquième niveau de plan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592000" lvl="5" indent="-216000" algn="l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Sixième niveau de plan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3024000" lvl="6" indent="-216000" algn="l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Septième niveau de plan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1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3920" cy="1896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2500" lnSpcReduction="9999"/>
          </a:bodyPr>
          <a:lstStyle>
            <a:lvl1pPr algn="l">
              <a:buClr>
                <a:srgbClr val="FFFFFF"/>
              </a:buClr>
              <a:buFont typeface="Wingdings" charset="2"/>
              <a:buChar char=""/>
              <a:def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1pPr>
            <a:lvl2pPr lvl="1" algn="l">
              <a:buClr>
                <a:srgbClr val="FFFFFF"/>
              </a:buClr>
              <a:buSzPct val="75000"/>
              <a:buFont typeface="Symbol" charset="2"/>
              <a:buChar char=""/>
              <a:def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2pPr>
            <a:lvl3pPr lvl="2" algn="l">
              <a:buClr>
                <a:srgbClr val="FFFFFF"/>
              </a:buClr>
              <a:buSzPct val="45000"/>
              <a:buFont typeface="Wingdings" charset="2"/>
              <a:buChar char=""/>
              <a:def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3pPr>
            <a:lvl4pPr lvl="3" algn="l">
              <a:buClr>
                <a:srgbClr val="FFFFFF"/>
              </a:buClr>
              <a:buSzPct val="75000"/>
              <a:buFont typeface="Symbol" charset="2"/>
              <a:buChar char=""/>
              <a:def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4pPr>
            <a:lvl5pPr lvl="4" algn="l">
              <a:buClr>
                <a:srgbClr val="FFFFFF"/>
              </a:buClr>
              <a:buSzPct val="45000"/>
              <a:buFont typeface="Wingdings" charset="2"/>
              <a:buChar char=""/>
              <a:def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5pPr>
            <a:lvl6pPr lvl="5" algn="l">
              <a:buClr>
                <a:srgbClr val="FFFFFF"/>
              </a:buClr>
              <a:buSzPct val="45000"/>
              <a:buFont typeface="Wingdings" charset="2"/>
              <a:buChar char=""/>
              <a:def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6pPr>
            <a:lvl7pPr lvl="6" algn="l">
              <a:buClr>
                <a:srgbClr val="FFFFFF"/>
              </a:buClr>
              <a:buSzPct val="45000"/>
              <a:buFont typeface="Wingdings" charset="2"/>
              <a:buChar char=""/>
              <a:def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buClr>
                <a:srgbClr val="FFFFFF"/>
              </a:buClr>
              <a:buFont typeface="Wingdings" charset="2"/>
              <a:buChar char=""/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Cliquez pour éditer le format du plan de texte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864000" lvl="1" indent="-324000" algn="l"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Second niveau de plan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296000" lvl="2" indent="-288000" algn="l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Troisième niveau de plan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728000" lvl="3" indent="-216000" algn="l"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Quatrième niveau de plan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0" lvl="4" indent="-216000" algn="l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Cinquième niveau de plan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592000" lvl="5" indent="-216000" algn="l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Sixième niveau de plan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3024000" lvl="6" indent="-216000" algn="l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Septième niveau de plan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2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080" cy="1896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lnSpcReduction="9999"/>
          </a:bodyPr>
          <a:lstStyle>
            <a:lvl1pPr algn="l">
              <a:buClr>
                <a:srgbClr val="FFFFFF"/>
              </a:buClr>
              <a:buFont typeface="Wingdings" charset="2"/>
              <a:buChar char=""/>
              <a:def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1pPr>
            <a:lvl2pPr lvl="1" algn="l">
              <a:buClr>
                <a:srgbClr val="FFFFFF"/>
              </a:buClr>
              <a:buSzPct val="75000"/>
              <a:buFont typeface="Symbol" charset="2"/>
              <a:buChar char=""/>
              <a:def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2pPr>
            <a:lvl3pPr lvl="2" algn="l">
              <a:buClr>
                <a:srgbClr val="FFFFFF"/>
              </a:buClr>
              <a:buSzPct val="45000"/>
              <a:buFont typeface="Wingdings" charset="2"/>
              <a:buChar char=""/>
              <a:def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3pPr>
            <a:lvl4pPr lvl="3" algn="l">
              <a:buClr>
                <a:srgbClr val="FFFFFF"/>
              </a:buClr>
              <a:buSzPct val="75000"/>
              <a:buFont typeface="Symbol" charset="2"/>
              <a:buChar char=""/>
              <a:def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4pPr>
            <a:lvl5pPr lvl="4" algn="l">
              <a:buClr>
                <a:srgbClr val="FFFFFF"/>
              </a:buClr>
              <a:buSzPct val="45000"/>
              <a:buFont typeface="Wingdings" charset="2"/>
              <a:buChar char=""/>
              <a:def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5pPr>
            <a:lvl6pPr lvl="5" algn="l">
              <a:buClr>
                <a:srgbClr val="FFFFFF"/>
              </a:buClr>
              <a:buSzPct val="45000"/>
              <a:buFont typeface="Wingdings" charset="2"/>
              <a:buChar char=""/>
              <a:def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6pPr>
            <a:lvl7pPr lvl="6" algn="l">
              <a:buClr>
                <a:srgbClr val="FFFFFF"/>
              </a:buClr>
              <a:buSzPct val="45000"/>
              <a:buFont typeface="Wingdings" charset="2"/>
              <a:buChar char=""/>
              <a:def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buClr>
                <a:srgbClr val="FFFFFF"/>
              </a:buClr>
              <a:buFont typeface="Wingdings" charset="2"/>
              <a:buChar char=""/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Cliquez pour éditer le format du plan de texte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864000" lvl="1" indent="-324000" algn="l"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Second niveau de plan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296000" lvl="2" indent="-288000" algn="l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Troisième niveau de plan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728000" lvl="3" indent="-216000" algn="l"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Quatrième niveau de plan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0" lvl="4" indent="-216000" algn="l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Cinquième niveau de plan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592000" lvl="5" indent="-216000" algn="l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Sixième niveau de plan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3024000" lvl="6" indent="-216000" algn="l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Septième niveau de plan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Standard 1">
    <p:bg>
      <p:bgPr>
        <a:solidFill>
          <a:srgbClr val="60606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CustomShape 1" hidden="1"/>
          <p:cNvSpPr/>
          <p:nvPr/>
        </p:nvSpPr>
        <p:spPr>
          <a:xfrm>
            <a:off x="360" y="176040"/>
            <a:ext cx="12187080" cy="164412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t">
            <a:noAutofit/>
          </a:bodyPr>
          <a:p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080" cy="1144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buNone/>
              <a:def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buNone/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Cliquez pour éditer le format du texte-titre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5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080" cy="1896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lnSpcReduction="9999"/>
          </a:bodyPr>
          <a:lstStyle>
            <a:lvl1pPr algn="l">
              <a:buClr>
                <a:srgbClr val="FFFFFF"/>
              </a:buClr>
              <a:buFont typeface="Wingdings" charset="2"/>
              <a:buChar char=""/>
              <a:def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1pPr>
            <a:lvl2pPr lvl="1" algn="l">
              <a:buClr>
                <a:srgbClr val="FFFFFF"/>
              </a:buClr>
              <a:buSzPct val="75000"/>
              <a:buFont typeface="Symbol" charset="2"/>
              <a:buChar char=""/>
              <a:def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2pPr>
            <a:lvl3pPr lvl="2" algn="l">
              <a:buClr>
                <a:srgbClr val="FFFFFF"/>
              </a:buClr>
              <a:buSzPct val="45000"/>
              <a:buFont typeface="Wingdings" charset="2"/>
              <a:buChar char=""/>
              <a:def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3pPr>
            <a:lvl4pPr lvl="3" algn="l">
              <a:buClr>
                <a:srgbClr val="FFFFFF"/>
              </a:buClr>
              <a:buSzPct val="75000"/>
              <a:buFont typeface="Symbol" charset="2"/>
              <a:buChar char=""/>
              <a:def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4pPr>
            <a:lvl5pPr lvl="4" algn="l">
              <a:buClr>
                <a:srgbClr val="FFFFFF"/>
              </a:buClr>
              <a:buSzPct val="45000"/>
              <a:buFont typeface="Wingdings" charset="2"/>
              <a:buChar char=""/>
              <a:def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5pPr>
            <a:lvl6pPr lvl="5" algn="l">
              <a:buClr>
                <a:srgbClr val="FFFFFF"/>
              </a:buClr>
              <a:buSzPct val="45000"/>
              <a:buFont typeface="Wingdings" charset="2"/>
              <a:buChar char=""/>
              <a:def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6pPr>
            <a:lvl7pPr lvl="6" algn="l">
              <a:buClr>
                <a:srgbClr val="FFFFFF"/>
              </a:buClr>
              <a:buSzPct val="45000"/>
              <a:buFont typeface="Wingdings" charset="2"/>
              <a:buChar char=""/>
              <a:def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buClr>
                <a:srgbClr val="FFFFFF"/>
              </a:buClr>
              <a:buFont typeface="Wingdings" charset="2"/>
              <a:buChar char=""/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Cliquez pour éditer le format du plan de texte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864000" lvl="1" indent="-324000" algn="l"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Second niveau de plan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296000" lvl="2" indent="-288000" algn="l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Troisième niveau de plan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728000" lvl="3" indent="-216000" algn="l"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Quatrième niveau de plan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0" lvl="4" indent="-216000" algn="l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Cinquième niveau de plan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592000" lvl="5" indent="-216000" algn="l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Sixième niveau de plan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3024000" lvl="6" indent="-216000" algn="l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Septième niveau de plan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6" name="PlaceHolder 3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080" cy="1896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lnSpcReduction="9999"/>
          </a:bodyPr>
          <a:lstStyle>
            <a:lvl1pPr algn="l">
              <a:buClr>
                <a:srgbClr val="FFFFFF"/>
              </a:buClr>
              <a:buFont typeface="Wingdings" charset="2"/>
              <a:buChar char=""/>
              <a:def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1pPr>
            <a:lvl2pPr lvl="1" algn="l">
              <a:buClr>
                <a:srgbClr val="FFFFFF"/>
              </a:buClr>
              <a:buSzPct val="75000"/>
              <a:buFont typeface="Symbol" charset="2"/>
              <a:buChar char=""/>
              <a:def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2pPr>
            <a:lvl3pPr lvl="2" algn="l">
              <a:buClr>
                <a:srgbClr val="FFFFFF"/>
              </a:buClr>
              <a:buSzPct val="45000"/>
              <a:buFont typeface="Wingdings" charset="2"/>
              <a:buChar char=""/>
              <a:def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3pPr>
            <a:lvl4pPr lvl="3" algn="l">
              <a:buClr>
                <a:srgbClr val="FFFFFF"/>
              </a:buClr>
              <a:buSzPct val="75000"/>
              <a:buFont typeface="Symbol" charset="2"/>
              <a:buChar char=""/>
              <a:def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4pPr>
            <a:lvl5pPr lvl="4" algn="l">
              <a:buClr>
                <a:srgbClr val="FFFFFF"/>
              </a:buClr>
              <a:buSzPct val="45000"/>
              <a:buFont typeface="Wingdings" charset="2"/>
              <a:buChar char=""/>
              <a:def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5pPr>
            <a:lvl6pPr lvl="5" algn="l">
              <a:buClr>
                <a:srgbClr val="FFFFFF"/>
              </a:buClr>
              <a:buSzPct val="45000"/>
              <a:buFont typeface="Wingdings" charset="2"/>
              <a:buChar char=""/>
              <a:def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6pPr>
            <a:lvl7pPr lvl="6" algn="l">
              <a:buClr>
                <a:srgbClr val="FFFFFF"/>
              </a:buClr>
              <a:buSzPct val="45000"/>
              <a:buFont typeface="Wingdings" charset="2"/>
              <a:buChar char=""/>
              <a:def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buClr>
                <a:srgbClr val="FFFFFF"/>
              </a:buClr>
              <a:buFont typeface="Wingdings" charset="2"/>
              <a:buChar char=""/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Cliquez pour éditer le format du plan de texte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864000" lvl="1" indent="-324000" algn="l"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Second niveau de plan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296000" lvl="2" indent="-288000" algn="l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Troisième niveau de plan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728000" lvl="3" indent="-216000" algn="l"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Quatrième niveau de plan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0" lvl="4" indent="-216000" algn="l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Cinquième niveau de plan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592000" lvl="5" indent="-216000" algn="l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Sixième niveau de plan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3024000" lvl="6" indent="-216000" algn="l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Septième niveau de plan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Standard 2">
    <p:bg>
      <p:bgPr>
        <a:solidFill>
          <a:srgbClr val="60606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CustomShape 1" hidden="1"/>
          <p:cNvSpPr/>
          <p:nvPr/>
        </p:nvSpPr>
        <p:spPr>
          <a:xfrm>
            <a:off x="360" y="176040"/>
            <a:ext cx="12187080" cy="164412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t">
            <a:noAutofit/>
          </a:bodyPr>
          <a:p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080" cy="1144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buNone/>
              <a:def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buNone/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Cliquez pour éditer le format du texte-titre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9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3920" cy="1896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2500" lnSpcReduction="9999"/>
          </a:bodyPr>
          <a:lstStyle>
            <a:lvl1pPr algn="l">
              <a:buClr>
                <a:srgbClr val="FFFFFF"/>
              </a:buClr>
              <a:buFont typeface="Wingdings" charset="2"/>
              <a:buChar char=""/>
              <a:def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1pPr>
            <a:lvl2pPr lvl="1" algn="l">
              <a:buClr>
                <a:srgbClr val="FFFFFF"/>
              </a:buClr>
              <a:buSzPct val="75000"/>
              <a:buFont typeface="Symbol" charset="2"/>
              <a:buChar char=""/>
              <a:def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2pPr>
            <a:lvl3pPr lvl="2" algn="l">
              <a:buClr>
                <a:srgbClr val="FFFFFF"/>
              </a:buClr>
              <a:buSzPct val="45000"/>
              <a:buFont typeface="Wingdings" charset="2"/>
              <a:buChar char=""/>
              <a:def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3pPr>
            <a:lvl4pPr lvl="3" algn="l">
              <a:buClr>
                <a:srgbClr val="FFFFFF"/>
              </a:buClr>
              <a:buSzPct val="75000"/>
              <a:buFont typeface="Symbol" charset="2"/>
              <a:buChar char=""/>
              <a:def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4pPr>
            <a:lvl5pPr lvl="4" algn="l">
              <a:buClr>
                <a:srgbClr val="FFFFFF"/>
              </a:buClr>
              <a:buSzPct val="45000"/>
              <a:buFont typeface="Wingdings" charset="2"/>
              <a:buChar char=""/>
              <a:def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5pPr>
            <a:lvl6pPr lvl="5" algn="l">
              <a:buClr>
                <a:srgbClr val="FFFFFF"/>
              </a:buClr>
              <a:buSzPct val="45000"/>
              <a:buFont typeface="Wingdings" charset="2"/>
              <a:buChar char=""/>
              <a:def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6pPr>
            <a:lvl7pPr lvl="6" algn="l">
              <a:buClr>
                <a:srgbClr val="FFFFFF"/>
              </a:buClr>
              <a:buSzPct val="45000"/>
              <a:buFont typeface="Wingdings" charset="2"/>
              <a:buChar char=""/>
              <a:def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buClr>
                <a:srgbClr val="FFFFFF"/>
              </a:buClr>
              <a:buFont typeface="Wingdings" charset="2"/>
              <a:buChar char=""/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Cliquez pour éditer le format du plan de texte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864000" lvl="1" indent="-324000" algn="l"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Second niveau de plan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296000" lvl="2" indent="-288000" algn="l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Troisième niveau de plan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728000" lvl="3" indent="-216000" algn="l"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Quatrième niveau de plan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0" lvl="4" indent="-216000" algn="l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Cinquième niveau de plan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592000" lvl="5" indent="-216000" algn="l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Sixième niveau de plan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3024000" lvl="6" indent="-216000" algn="l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Septième niveau de plan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0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3920" cy="1896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2500" lnSpcReduction="9999"/>
          </a:bodyPr>
          <a:lstStyle>
            <a:lvl1pPr algn="l">
              <a:buClr>
                <a:srgbClr val="FFFFFF"/>
              </a:buClr>
              <a:buFont typeface="Wingdings" charset="2"/>
              <a:buChar char=""/>
              <a:def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1pPr>
            <a:lvl2pPr lvl="1" algn="l">
              <a:buClr>
                <a:srgbClr val="FFFFFF"/>
              </a:buClr>
              <a:buSzPct val="75000"/>
              <a:buFont typeface="Symbol" charset="2"/>
              <a:buChar char=""/>
              <a:def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2pPr>
            <a:lvl3pPr lvl="2" algn="l">
              <a:buClr>
                <a:srgbClr val="FFFFFF"/>
              </a:buClr>
              <a:buSzPct val="45000"/>
              <a:buFont typeface="Wingdings" charset="2"/>
              <a:buChar char=""/>
              <a:def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3pPr>
            <a:lvl4pPr lvl="3" algn="l">
              <a:buClr>
                <a:srgbClr val="FFFFFF"/>
              </a:buClr>
              <a:buSzPct val="75000"/>
              <a:buFont typeface="Symbol" charset="2"/>
              <a:buChar char=""/>
              <a:def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4pPr>
            <a:lvl5pPr lvl="4" algn="l">
              <a:buClr>
                <a:srgbClr val="FFFFFF"/>
              </a:buClr>
              <a:buSzPct val="45000"/>
              <a:buFont typeface="Wingdings" charset="2"/>
              <a:buChar char=""/>
              <a:def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5pPr>
            <a:lvl6pPr lvl="5" algn="l">
              <a:buClr>
                <a:srgbClr val="FFFFFF"/>
              </a:buClr>
              <a:buSzPct val="45000"/>
              <a:buFont typeface="Wingdings" charset="2"/>
              <a:buChar char=""/>
              <a:def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6pPr>
            <a:lvl7pPr lvl="6" algn="l">
              <a:buClr>
                <a:srgbClr val="FFFFFF"/>
              </a:buClr>
              <a:buSzPct val="45000"/>
              <a:buFont typeface="Wingdings" charset="2"/>
              <a:buChar char=""/>
              <a:def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buClr>
                <a:srgbClr val="FFFFFF"/>
              </a:buClr>
              <a:buFont typeface="Wingdings" charset="2"/>
              <a:buChar char=""/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Cliquez pour éditer le format du plan de texte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864000" lvl="1" indent="-324000" algn="l"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Second niveau de plan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296000" lvl="2" indent="-288000" algn="l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Troisième niveau de plan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728000" lvl="3" indent="-216000" algn="l"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Quatrième niveau de plan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0" lvl="4" indent="-216000" algn="l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Cinquième niveau de plan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592000" lvl="5" indent="-216000" algn="l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Sixième niveau de plan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3024000" lvl="6" indent="-216000" algn="l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Septième niveau de plan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1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3920" cy="1896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2500" lnSpcReduction="9999"/>
          </a:bodyPr>
          <a:lstStyle>
            <a:lvl1pPr algn="l">
              <a:buClr>
                <a:srgbClr val="FFFFFF"/>
              </a:buClr>
              <a:buFont typeface="Wingdings" charset="2"/>
              <a:buChar char=""/>
              <a:def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1pPr>
            <a:lvl2pPr lvl="1" algn="l">
              <a:buClr>
                <a:srgbClr val="FFFFFF"/>
              </a:buClr>
              <a:buSzPct val="75000"/>
              <a:buFont typeface="Symbol" charset="2"/>
              <a:buChar char=""/>
              <a:def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2pPr>
            <a:lvl3pPr lvl="2" algn="l">
              <a:buClr>
                <a:srgbClr val="FFFFFF"/>
              </a:buClr>
              <a:buSzPct val="45000"/>
              <a:buFont typeface="Wingdings" charset="2"/>
              <a:buChar char=""/>
              <a:def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3pPr>
            <a:lvl4pPr lvl="3" algn="l">
              <a:buClr>
                <a:srgbClr val="FFFFFF"/>
              </a:buClr>
              <a:buSzPct val="75000"/>
              <a:buFont typeface="Symbol" charset="2"/>
              <a:buChar char=""/>
              <a:def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4pPr>
            <a:lvl5pPr lvl="4" algn="l">
              <a:buClr>
                <a:srgbClr val="FFFFFF"/>
              </a:buClr>
              <a:buSzPct val="45000"/>
              <a:buFont typeface="Wingdings" charset="2"/>
              <a:buChar char=""/>
              <a:def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5pPr>
            <a:lvl6pPr lvl="5" algn="l">
              <a:buClr>
                <a:srgbClr val="FFFFFF"/>
              </a:buClr>
              <a:buSzPct val="45000"/>
              <a:buFont typeface="Wingdings" charset="2"/>
              <a:buChar char=""/>
              <a:def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6pPr>
            <a:lvl7pPr lvl="6" algn="l">
              <a:buClr>
                <a:srgbClr val="FFFFFF"/>
              </a:buClr>
              <a:buSzPct val="45000"/>
              <a:buFont typeface="Wingdings" charset="2"/>
              <a:buChar char=""/>
              <a:def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buClr>
                <a:srgbClr val="FFFFFF"/>
              </a:buClr>
              <a:buFont typeface="Wingdings" charset="2"/>
              <a:buChar char=""/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Cliquez pour éditer le format du plan de texte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864000" lvl="1" indent="-324000" algn="l"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Second niveau de plan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296000" lvl="2" indent="-288000" algn="l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Troisième niveau de plan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728000" lvl="3" indent="-216000" algn="l"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Quatrième niveau de plan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0" lvl="4" indent="-216000" algn="l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Cinquième niveau de plan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592000" lvl="5" indent="-216000" algn="l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Sixième niveau de plan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3024000" lvl="6" indent="-216000" algn="l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Septième niveau de plan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2" name="PlaceHolder 5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3920" cy="1896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2500" lnSpcReduction="9999"/>
          </a:bodyPr>
          <a:lstStyle>
            <a:lvl1pPr algn="l">
              <a:buClr>
                <a:srgbClr val="FFFFFF"/>
              </a:buClr>
              <a:buFont typeface="Wingdings" charset="2"/>
              <a:buChar char=""/>
              <a:def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1pPr>
            <a:lvl2pPr lvl="1" algn="l">
              <a:buClr>
                <a:srgbClr val="FFFFFF"/>
              </a:buClr>
              <a:buSzPct val="75000"/>
              <a:buFont typeface="Symbol" charset="2"/>
              <a:buChar char=""/>
              <a:def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2pPr>
            <a:lvl3pPr lvl="2" algn="l">
              <a:buClr>
                <a:srgbClr val="FFFFFF"/>
              </a:buClr>
              <a:buSzPct val="45000"/>
              <a:buFont typeface="Wingdings" charset="2"/>
              <a:buChar char=""/>
              <a:def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3pPr>
            <a:lvl4pPr lvl="3" algn="l">
              <a:buClr>
                <a:srgbClr val="FFFFFF"/>
              </a:buClr>
              <a:buSzPct val="75000"/>
              <a:buFont typeface="Symbol" charset="2"/>
              <a:buChar char=""/>
              <a:def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4pPr>
            <a:lvl5pPr lvl="4" algn="l">
              <a:buClr>
                <a:srgbClr val="FFFFFF"/>
              </a:buClr>
              <a:buSzPct val="45000"/>
              <a:buFont typeface="Wingdings" charset="2"/>
              <a:buChar char=""/>
              <a:def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5pPr>
            <a:lvl6pPr lvl="5" algn="l">
              <a:buClr>
                <a:srgbClr val="FFFFFF"/>
              </a:buClr>
              <a:buSzPct val="45000"/>
              <a:buFont typeface="Wingdings" charset="2"/>
              <a:buChar char=""/>
              <a:def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6pPr>
            <a:lvl7pPr lvl="6" algn="l">
              <a:buClr>
                <a:srgbClr val="FFFFFF"/>
              </a:buClr>
              <a:buSzPct val="45000"/>
              <a:buFont typeface="Wingdings" charset="2"/>
              <a:buChar char=""/>
              <a:def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buClr>
                <a:srgbClr val="FFFFFF"/>
              </a:buClr>
              <a:buFont typeface="Wingdings" charset="2"/>
              <a:buChar char=""/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Cliquez pour éditer le format du plan de texte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864000" lvl="1" indent="-324000" algn="l"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Second niveau de plan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296000" lvl="2" indent="-288000" algn="l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Troisième niveau de plan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728000" lvl="3" indent="-216000" algn="l"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Quatrième niveau de plan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0" lvl="4" indent="-216000" algn="l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Cinquième niveau de plan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592000" lvl="5" indent="-216000" algn="l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Sixième niveau de plan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3024000" lvl="6" indent="-216000" algn="l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Septième niveau de plan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Standard 3">
    <p:bg>
      <p:bgPr>
        <a:solidFill>
          <a:srgbClr val="60606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CustomShape 1" hidden="1"/>
          <p:cNvSpPr/>
          <p:nvPr/>
        </p:nvSpPr>
        <p:spPr>
          <a:xfrm>
            <a:off x="360" y="176040"/>
            <a:ext cx="12187080" cy="164412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t">
            <a:noAutofit/>
          </a:bodyPr>
          <a:p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080" cy="1144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buNone/>
              <a:def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buNone/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Cliquez pour éditer le format du texte-titre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3532680" cy="1896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2500" lnSpcReduction="19999"/>
          </a:bodyPr>
          <a:lstStyle>
            <a:lvl1pPr algn="l">
              <a:buClr>
                <a:srgbClr val="FFFFFF"/>
              </a:buClr>
              <a:buFont typeface="Wingdings" charset="2"/>
              <a:buChar char=""/>
              <a:def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1pPr>
            <a:lvl2pPr lvl="1" algn="l">
              <a:buClr>
                <a:srgbClr val="FFFFFF"/>
              </a:buClr>
              <a:buSzPct val="75000"/>
              <a:buFont typeface="Symbol" charset="2"/>
              <a:buChar char=""/>
              <a:def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2pPr>
            <a:lvl3pPr lvl="2" algn="l">
              <a:buClr>
                <a:srgbClr val="FFFFFF"/>
              </a:buClr>
              <a:buSzPct val="45000"/>
              <a:buFont typeface="Wingdings" charset="2"/>
              <a:buChar char=""/>
              <a:def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3pPr>
            <a:lvl4pPr lvl="3" algn="l">
              <a:buClr>
                <a:srgbClr val="FFFFFF"/>
              </a:buClr>
              <a:buSzPct val="75000"/>
              <a:buFont typeface="Symbol" charset="2"/>
              <a:buChar char=""/>
              <a:def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4pPr>
            <a:lvl5pPr lvl="4" algn="l">
              <a:buClr>
                <a:srgbClr val="FFFFFF"/>
              </a:buClr>
              <a:buSzPct val="45000"/>
              <a:buFont typeface="Wingdings" charset="2"/>
              <a:buChar char=""/>
              <a:def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5pPr>
            <a:lvl6pPr lvl="5" algn="l">
              <a:buClr>
                <a:srgbClr val="FFFFFF"/>
              </a:buClr>
              <a:buSzPct val="45000"/>
              <a:buFont typeface="Wingdings" charset="2"/>
              <a:buChar char=""/>
              <a:def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6pPr>
            <a:lvl7pPr lvl="6" algn="l">
              <a:buClr>
                <a:srgbClr val="FFFFFF"/>
              </a:buClr>
              <a:buSzPct val="45000"/>
              <a:buFont typeface="Wingdings" charset="2"/>
              <a:buChar char=""/>
              <a:def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buClr>
                <a:srgbClr val="FFFFFF"/>
              </a:buClr>
              <a:buFont typeface="Wingdings" charset="2"/>
              <a:buChar char=""/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Cliquez pour éditer le format du plan de texte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864000" lvl="1" indent="-324000" algn="l"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Second niveau de plan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296000" lvl="2" indent="-288000" algn="l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Troisième niveau de plan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728000" lvl="3" indent="-216000" algn="l"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Quatrième niveau de plan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0" lvl="4" indent="-216000" algn="l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Cinquième niveau de plan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592000" lvl="5" indent="-216000" algn="l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Sixième niveau de plan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3024000" lvl="6" indent="-216000" algn="l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Septième niveau de plan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6" name="PlaceHolder 3"/>
          <p:cNvSpPr>
            <a:spLocks noGrp="1"/>
          </p:cNvSpPr>
          <p:nvPr>
            <p:ph type="body"/>
          </p:nvPr>
        </p:nvSpPr>
        <p:spPr>
          <a:xfrm>
            <a:off x="4319640" y="1604520"/>
            <a:ext cx="3532680" cy="1896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2500" lnSpcReduction="19999"/>
          </a:bodyPr>
          <a:lstStyle>
            <a:lvl1pPr algn="l">
              <a:buClr>
                <a:srgbClr val="FFFFFF"/>
              </a:buClr>
              <a:buFont typeface="Wingdings" charset="2"/>
              <a:buChar char=""/>
              <a:def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1pPr>
            <a:lvl2pPr lvl="1" algn="l">
              <a:buClr>
                <a:srgbClr val="FFFFFF"/>
              </a:buClr>
              <a:buSzPct val="75000"/>
              <a:buFont typeface="Symbol" charset="2"/>
              <a:buChar char=""/>
              <a:def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2pPr>
            <a:lvl3pPr lvl="2" algn="l">
              <a:buClr>
                <a:srgbClr val="FFFFFF"/>
              </a:buClr>
              <a:buSzPct val="45000"/>
              <a:buFont typeface="Wingdings" charset="2"/>
              <a:buChar char=""/>
              <a:def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3pPr>
            <a:lvl4pPr lvl="3" algn="l">
              <a:buClr>
                <a:srgbClr val="FFFFFF"/>
              </a:buClr>
              <a:buSzPct val="75000"/>
              <a:buFont typeface="Symbol" charset="2"/>
              <a:buChar char=""/>
              <a:def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4pPr>
            <a:lvl5pPr lvl="4" algn="l">
              <a:buClr>
                <a:srgbClr val="FFFFFF"/>
              </a:buClr>
              <a:buSzPct val="45000"/>
              <a:buFont typeface="Wingdings" charset="2"/>
              <a:buChar char=""/>
              <a:def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5pPr>
            <a:lvl6pPr lvl="5" algn="l">
              <a:buClr>
                <a:srgbClr val="FFFFFF"/>
              </a:buClr>
              <a:buSzPct val="45000"/>
              <a:buFont typeface="Wingdings" charset="2"/>
              <a:buChar char=""/>
              <a:def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6pPr>
            <a:lvl7pPr lvl="6" algn="l">
              <a:buClr>
                <a:srgbClr val="FFFFFF"/>
              </a:buClr>
              <a:buSzPct val="45000"/>
              <a:buFont typeface="Wingdings" charset="2"/>
              <a:buChar char=""/>
              <a:def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buClr>
                <a:srgbClr val="FFFFFF"/>
              </a:buClr>
              <a:buFont typeface="Wingdings" charset="2"/>
              <a:buChar char=""/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Cliquez pour éditer le format du plan de texte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864000" lvl="1" indent="-324000" algn="l"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Second niveau de plan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296000" lvl="2" indent="-288000" algn="l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Troisième niveau de plan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728000" lvl="3" indent="-216000" algn="l"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Quatrième niveau de plan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0" lvl="4" indent="-216000" algn="l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Cinquième niveau de plan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592000" lvl="5" indent="-216000" algn="l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Sixième niveau de plan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3024000" lvl="6" indent="-216000" algn="l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Septième niveau de plan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7" name="PlaceHolder 4"/>
          <p:cNvSpPr>
            <a:spLocks noGrp="1"/>
          </p:cNvSpPr>
          <p:nvPr>
            <p:ph type="body"/>
          </p:nvPr>
        </p:nvSpPr>
        <p:spPr>
          <a:xfrm>
            <a:off x="8029800" y="1604520"/>
            <a:ext cx="3532680" cy="1896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2500" lnSpcReduction="19999"/>
          </a:bodyPr>
          <a:lstStyle>
            <a:lvl1pPr algn="l">
              <a:buClr>
                <a:srgbClr val="FFFFFF"/>
              </a:buClr>
              <a:buFont typeface="Wingdings" charset="2"/>
              <a:buChar char=""/>
              <a:def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1pPr>
            <a:lvl2pPr lvl="1" algn="l">
              <a:buClr>
                <a:srgbClr val="FFFFFF"/>
              </a:buClr>
              <a:buSzPct val="75000"/>
              <a:buFont typeface="Symbol" charset="2"/>
              <a:buChar char=""/>
              <a:def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2pPr>
            <a:lvl3pPr lvl="2" algn="l">
              <a:buClr>
                <a:srgbClr val="FFFFFF"/>
              </a:buClr>
              <a:buSzPct val="45000"/>
              <a:buFont typeface="Wingdings" charset="2"/>
              <a:buChar char=""/>
              <a:def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3pPr>
            <a:lvl4pPr lvl="3" algn="l">
              <a:buClr>
                <a:srgbClr val="FFFFFF"/>
              </a:buClr>
              <a:buSzPct val="75000"/>
              <a:buFont typeface="Symbol" charset="2"/>
              <a:buChar char=""/>
              <a:def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4pPr>
            <a:lvl5pPr lvl="4" algn="l">
              <a:buClr>
                <a:srgbClr val="FFFFFF"/>
              </a:buClr>
              <a:buSzPct val="45000"/>
              <a:buFont typeface="Wingdings" charset="2"/>
              <a:buChar char=""/>
              <a:def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5pPr>
            <a:lvl6pPr lvl="5" algn="l">
              <a:buClr>
                <a:srgbClr val="FFFFFF"/>
              </a:buClr>
              <a:buSzPct val="45000"/>
              <a:buFont typeface="Wingdings" charset="2"/>
              <a:buChar char=""/>
              <a:def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6pPr>
            <a:lvl7pPr lvl="6" algn="l">
              <a:buClr>
                <a:srgbClr val="FFFFFF"/>
              </a:buClr>
              <a:buSzPct val="45000"/>
              <a:buFont typeface="Wingdings" charset="2"/>
              <a:buChar char=""/>
              <a:def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buClr>
                <a:srgbClr val="FFFFFF"/>
              </a:buClr>
              <a:buFont typeface="Wingdings" charset="2"/>
              <a:buChar char=""/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Cliquez pour éditer le format du plan de texte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864000" lvl="1" indent="-324000" algn="l"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Second niveau de plan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296000" lvl="2" indent="-288000" algn="l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Troisième niveau de plan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728000" lvl="3" indent="-216000" algn="l"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Quatrième niveau de plan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0" lvl="4" indent="-216000" algn="l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Cinquième niveau de plan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592000" lvl="5" indent="-216000" algn="l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Sixième niveau de plan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3024000" lvl="6" indent="-216000" algn="l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Septième niveau de plan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8" name="PlaceHolder 5"/>
          <p:cNvSpPr>
            <a:spLocks noGrp="1"/>
          </p:cNvSpPr>
          <p:nvPr>
            <p:ph type="body"/>
          </p:nvPr>
        </p:nvSpPr>
        <p:spPr>
          <a:xfrm>
            <a:off x="609480" y="3682080"/>
            <a:ext cx="3532680" cy="1896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2500" lnSpcReduction="19999"/>
          </a:bodyPr>
          <a:lstStyle>
            <a:lvl1pPr algn="l">
              <a:buClr>
                <a:srgbClr val="FFFFFF"/>
              </a:buClr>
              <a:buFont typeface="Wingdings" charset="2"/>
              <a:buChar char=""/>
              <a:def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1pPr>
            <a:lvl2pPr lvl="1" algn="l">
              <a:buClr>
                <a:srgbClr val="FFFFFF"/>
              </a:buClr>
              <a:buSzPct val="75000"/>
              <a:buFont typeface="Symbol" charset="2"/>
              <a:buChar char=""/>
              <a:def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2pPr>
            <a:lvl3pPr lvl="2" algn="l">
              <a:buClr>
                <a:srgbClr val="FFFFFF"/>
              </a:buClr>
              <a:buSzPct val="45000"/>
              <a:buFont typeface="Wingdings" charset="2"/>
              <a:buChar char=""/>
              <a:def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3pPr>
            <a:lvl4pPr lvl="3" algn="l">
              <a:buClr>
                <a:srgbClr val="FFFFFF"/>
              </a:buClr>
              <a:buSzPct val="75000"/>
              <a:buFont typeface="Symbol" charset="2"/>
              <a:buChar char=""/>
              <a:def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4pPr>
            <a:lvl5pPr lvl="4" algn="l">
              <a:buClr>
                <a:srgbClr val="FFFFFF"/>
              </a:buClr>
              <a:buSzPct val="45000"/>
              <a:buFont typeface="Wingdings" charset="2"/>
              <a:buChar char=""/>
              <a:def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5pPr>
            <a:lvl6pPr lvl="5" algn="l">
              <a:buClr>
                <a:srgbClr val="FFFFFF"/>
              </a:buClr>
              <a:buSzPct val="45000"/>
              <a:buFont typeface="Wingdings" charset="2"/>
              <a:buChar char=""/>
              <a:def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6pPr>
            <a:lvl7pPr lvl="6" algn="l">
              <a:buClr>
                <a:srgbClr val="FFFFFF"/>
              </a:buClr>
              <a:buSzPct val="45000"/>
              <a:buFont typeface="Wingdings" charset="2"/>
              <a:buChar char=""/>
              <a:def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buClr>
                <a:srgbClr val="FFFFFF"/>
              </a:buClr>
              <a:buFont typeface="Wingdings" charset="2"/>
              <a:buChar char=""/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Cliquez pour éditer le format du plan de texte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864000" lvl="1" indent="-324000" algn="l"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Second niveau de plan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296000" lvl="2" indent="-288000" algn="l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Troisième niveau de plan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728000" lvl="3" indent="-216000" algn="l"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Quatrième niveau de plan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0" lvl="4" indent="-216000" algn="l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Cinquième niveau de plan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592000" lvl="5" indent="-216000" algn="l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Sixième niveau de plan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3024000" lvl="6" indent="-216000" algn="l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Septième niveau de plan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9" name="PlaceHolder 6"/>
          <p:cNvSpPr>
            <a:spLocks noGrp="1"/>
          </p:cNvSpPr>
          <p:nvPr>
            <p:ph type="body"/>
          </p:nvPr>
        </p:nvSpPr>
        <p:spPr>
          <a:xfrm>
            <a:off x="4319640" y="3682080"/>
            <a:ext cx="3532680" cy="1896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2500" lnSpcReduction="19999"/>
          </a:bodyPr>
          <a:lstStyle>
            <a:lvl1pPr algn="l">
              <a:buClr>
                <a:srgbClr val="FFFFFF"/>
              </a:buClr>
              <a:buFont typeface="Wingdings" charset="2"/>
              <a:buChar char=""/>
              <a:def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1pPr>
            <a:lvl2pPr lvl="1" algn="l">
              <a:buClr>
                <a:srgbClr val="FFFFFF"/>
              </a:buClr>
              <a:buSzPct val="75000"/>
              <a:buFont typeface="Symbol" charset="2"/>
              <a:buChar char=""/>
              <a:def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2pPr>
            <a:lvl3pPr lvl="2" algn="l">
              <a:buClr>
                <a:srgbClr val="FFFFFF"/>
              </a:buClr>
              <a:buSzPct val="45000"/>
              <a:buFont typeface="Wingdings" charset="2"/>
              <a:buChar char=""/>
              <a:def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3pPr>
            <a:lvl4pPr lvl="3" algn="l">
              <a:buClr>
                <a:srgbClr val="FFFFFF"/>
              </a:buClr>
              <a:buSzPct val="75000"/>
              <a:buFont typeface="Symbol" charset="2"/>
              <a:buChar char=""/>
              <a:def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4pPr>
            <a:lvl5pPr lvl="4" algn="l">
              <a:buClr>
                <a:srgbClr val="FFFFFF"/>
              </a:buClr>
              <a:buSzPct val="45000"/>
              <a:buFont typeface="Wingdings" charset="2"/>
              <a:buChar char=""/>
              <a:def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5pPr>
            <a:lvl6pPr lvl="5" algn="l">
              <a:buClr>
                <a:srgbClr val="FFFFFF"/>
              </a:buClr>
              <a:buSzPct val="45000"/>
              <a:buFont typeface="Wingdings" charset="2"/>
              <a:buChar char=""/>
              <a:def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6pPr>
            <a:lvl7pPr lvl="6" algn="l">
              <a:buClr>
                <a:srgbClr val="FFFFFF"/>
              </a:buClr>
              <a:buSzPct val="45000"/>
              <a:buFont typeface="Wingdings" charset="2"/>
              <a:buChar char=""/>
              <a:def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buClr>
                <a:srgbClr val="FFFFFF"/>
              </a:buClr>
              <a:buFont typeface="Wingdings" charset="2"/>
              <a:buChar char=""/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Cliquez pour éditer le format du plan de texte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864000" lvl="1" indent="-324000" algn="l"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Second niveau de plan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296000" lvl="2" indent="-288000" algn="l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Troisième niveau de plan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728000" lvl="3" indent="-216000" algn="l"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Quatrième niveau de plan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0" lvl="4" indent="-216000" algn="l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Cinquième niveau de plan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592000" lvl="5" indent="-216000" algn="l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Sixième niveau de plan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3024000" lvl="6" indent="-216000" algn="l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Septième niveau de plan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70" name="PlaceHolder 7"/>
          <p:cNvSpPr>
            <a:spLocks noGrp="1"/>
          </p:cNvSpPr>
          <p:nvPr>
            <p:ph type="body"/>
          </p:nvPr>
        </p:nvSpPr>
        <p:spPr>
          <a:xfrm>
            <a:off x="8029800" y="3682080"/>
            <a:ext cx="3532680" cy="1896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2500" lnSpcReduction="19999"/>
          </a:bodyPr>
          <a:lstStyle>
            <a:lvl1pPr algn="l">
              <a:buClr>
                <a:srgbClr val="FFFFFF"/>
              </a:buClr>
              <a:buFont typeface="Wingdings" charset="2"/>
              <a:buChar char=""/>
              <a:def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1pPr>
            <a:lvl2pPr lvl="1" algn="l">
              <a:buClr>
                <a:srgbClr val="FFFFFF"/>
              </a:buClr>
              <a:buSzPct val="75000"/>
              <a:buFont typeface="Symbol" charset="2"/>
              <a:buChar char=""/>
              <a:def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2pPr>
            <a:lvl3pPr lvl="2" algn="l">
              <a:buClr>
                <a:srgbClr val="FFFFFF"/>
              </a:buClr>
              <a:buSzPct val="45000"/>
              <a:buFont typeface="Wingdings" charset="2"/>
              <a:buChar char=""/>
              <a:def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3pPr>
            <a:lvl4pPr lvl="3" algn="l">
              <a:buClr>
                <a:srgbClr val="FFFFFF"/>
              </a:buClr>
              <a:buSzPct val="75000"/>
              <a:buFont typeface="Symbol" charset="2"/>
              <a:buChar char=""/>
              <a:def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4pPr>
            <a:lvl5pPr lvl="4" algn="l">
              <a:buClr>
                <a:srgbClr val="FFFFFF"/>
              </a:buClr>
              <a:buSzPct val="45000"/>
              <a:buFont typeface="Wingdings" charset="2"/>
              <a:buChar char=""/>
              <a:def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5pPr>
            <a:lvl6pPr lvl="5" algn="l">
              <a:buClr>
                <a:srgbClr val="FFFFFF"/>
              </a:buClr>
              <a:buSzPct val="45000"/>
              <a:buFont typeface="Wingdings" charset="2"/>
              <a:buChar char=""/>
              <a:def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6pPr>
            <a:lvl7pPr lvl="6" algn="l">
              <a:buClr>
                <a:srgbClr val="FFFFFF"/>
              </a:buClr>
              <a:buSzPct val="45000"/>
              <a:buFont typeface="Wingdings" charset="2"/>
              <a:buChar char=""/>
              <a:def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buClr>
                <a:srgbClr val="FFFFFF"/>
              </a:buClr>
              <a:buFont typeface="Wingdings" charset="2"/>
              <a:buChar char=""/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Cliquez pour éditer le format du plan de texte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864000" lvl="1" indent="-324000" algn="l"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Second niveau de plan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296000" lvl="2" indent="-288000" algn="l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Troisième niveau de plan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728000" lvl="3" indent="-216000" algn="l"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Quatrième niveau de plan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0" lvl="4" indent="-216000" algn="l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Cinquième niveau de plan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592000" lvl="5" indent="-216000" algn="l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Sixième niveau de plan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3024000" lvl="6" indent="-216000" algn="l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Septième niveau de plan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Standard 4">
    <p:bg>
      <p:bgPr>
        <a:solidFill>
          <a:srgbClr val="60606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CustomShape 1" hidden="1"/>
          <p:cNvSpPr/>
          <p:nvPr/>
        </p:nvSpPr>
        <p:spPr>
          <a:xfrm>
            <a:off x="360" y="176040"/>
            <a:ext cx="12187080" cy="164412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t">
            <a:noAutofit/>
          </a:bodyPr>
          <a:p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buNone/>
              <a:defRPr lang="fr-FR" sz="44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buNone/>
            </a:pPr>
            <a:r>
              <a:rPr lang="fr-FR" sz="44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Cliquez pour éditer le format du texte-titre</a:t>
            </a:r>
            <a:endParaRPr lang="fr-FR" sz="4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buClr>
                <a:srgbClr val="FFFFFF"/>
              </a:buClr>
              <a:buFont typeface="Wingdings" charset="2"/>
              <a:buChar char=""/>
              <a:defRPr lang="fr-FR" sz="32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1pPr>
            <a:lvl2pPr lvl="1" algn="l">
              <a:buClr>
                <a:srgbClr val="FFFFFF"/>
              </a:buClr>
              <a:buSzPct val="75000"/>
              <a:buFont typeface="Symbol" charset="2"/>
              <a:buChar char=""/>
              <a:defRPr lang="fr-FR" sz="2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2pPr>
            <a:lvl3pPr lvl="2" algn="l">
              <a:buClr>
                <a:srgbClr val="FFFFFF"/>
              </a:buClr>
              <a:buSzPct val="45000"/>
              <a:buFont typeface="Wingdings" charset="2"/>
              <a:buChar char=""/>
              <a:defRPr lang="fr-FR" sz="24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3pPr>
            <a:lvl4pPr lvl="3" algn="l">
              <a:buClr>
                <a:srgbClr val="FFFFFF"/>
              </a:buClr>
              <a:buSzPct val="75000"/>
              <a:buFont typeface="Symbol" charset="2"/>
              <a:buChar char=""/>
              <a:defRPr lang="fr-FR" sz="20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4pPr>
            <a:lvl5pPr lvl="4" algn="l">
              <a:buClr>
                <a:srgbClr val="FFFFFF"/>
              </a:buClr>
              <a:buSzPct val="45000"/>
              <a:buFont typeface="Wingdings" charset="2"/>
              <a:buChar char=""/>
              <a:defRPr lang="fr-FR" sz="20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5pPr>
            <a:lvl6pPr lvl="5" algn="l">
              <a:buClr>
                <a:srgbClr val="FFFFFF"/>
              </a:buClr>
              <a:buSzPct val="45000"/>
              <a:buFont typeface="Wingdings" charset="2"/>
              <a:buChar char=""/>
              <a:defRPr lang="fr-FR" sz="20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6pPr>
            <a:lvl7pPr lvl="6" algn="l">
              <a:buClr>
                <a:srgbClr val="FFFFFF"/>
              </a:buClr>
              <a:buSzPct val="45000"/>
              <a:buFont typeface="Wingdings" charset="2"/>
              <a:buChar char=""/>
              <a:defRPr lang="fr-FR" sz="20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buClr>
                <a:srgbClr val="FFFFFF"/>
              </a:buClr>
              <a:buFont typeface="Wingdings" charset="2"/>
              <a:buChar char=""/>
            </a:pPr>
            <a:r>
              <a:rPr lang="fr-FR" sz="32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Cliquez pour éditer le format du plan de texte</a:t>
            </a:r>
            <a:endParaRPr lang="fr-FR" sz="32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864000" lvl="1" indent="-324000" algn="l"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fr-FR" sz="2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Second niveau de plan</a:t>
            </a:r>
            <a:endParaRPr lang="fr-FR" sz="2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296000" lvl="2" indent="-288000" algn="l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fr-FR" sz="24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Troisième niveau de plan</a:t>
            </a:r>
            <a:endParaRPr lang="fr-FR" sz="2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728000" lvl="3" indent="-216000" algn="l"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fr-FR" sz="20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Quatrième niveau de plan</a:t>
            </a:r>
            <a:endParaRPr lang="fr-FR" sz="2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0" lvl="4" indent="-216000" algn="l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fr-FR" sz="20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Cinquième niveau de plan</a:t>
            </a:r>
            <a:endParaRPr lang="fr-FR" sz="2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592000" lvl="5" indent="-216000" algn="l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fr-FR" sz="20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Sixième niveau de plan</a:t>
            </a:r>
            <a:endParaRPr lang="fr-FR" sz="2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3024000" lvl="6" indent="-216000" algn="l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fr-FR" sz="20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Septième niveau de plan</a:t>
            </a:r>
            <a:endParaRPr lang="fr-FR" sz="2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Standard 5">
    <p:bg>
      <p:bgPr>
        <a:solidFill>
          <a:srgbClr val="60606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CustomShape 1" hidden="1"/>
          <p:cNvSpPr/>
          <p:nvPr/>
        </p:nvSpPr>
        <p:spPr>
          <a:xfrm>
            <a:off x="360" y="176040"/>
            <a:ext cx="12187080" cy="164412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t">
            <a:noAutofit/>
          </a:bodyPr>
          <a:p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080" cy="1144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buNone/>
              <a:def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buNone/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Cliquez pour éditer le format du texte-titre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Standard 6">
    <p:bg>
      <p:bgPr>
        <a:solidFill>
          <a:srgbClr val="60606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CustomShape 1" hidden="1"/>
          <p:cNvSpPr/>
          <p:nvPr/>
        </p:nvSpPr>
        <p:spPr>
          <a:xfrm>
            <a:off x="360" y="176040"/>
            <a:ext cx="12187080" cy="164412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t">
            <a:noAutofit/>
          </a:bodyPr>
          <a:p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080" cy="1144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buNone/>
              <a:def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buNone/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Cliquez pour éditer le format du texte-titre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78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080" cy="3976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buClr>
                <a:srgbClr val="FFFFFF"/>
              </a:buClr>
              <a:buFont typeface="Wingdings" charset="2"/>
              <a:buChar char=""/>
              <a:def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1pPr>
            <a:lvl2pPr lvl="1" algn="l">
              <a:buClr>
                <a:srgbClr val="FFFFFF"/>
              </a:buClr>
              <a:buSzPct val="75000"/>
              <a:buFont typeface="Symbol" charset="2"/>
              <a:buChar char=""/>
              <a:def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2pPr>
            <a:lvl3pPr lvl="2" algn="l">
              <a:buClr>
                <a:srgbClr val="FFFFFF"/>
              </a:buClr>
              <a:buSzPct val="45000"/>
              <a:buFont typeface="Wingdings" charset="2"/>
              <a:buChar char=""/>
              <a:def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3pPr>
            <a:lvl4pPr lvl="3" algn="l">
              <a:buClr>
                <a:srgbClr val="FFFFFF"/>
              </a:buClr>
              <a:buSzPct val="75000"/>
              <a:buFont typeface="Symbol" charset="2"/>
              <a:buChar char=""/>
              <a:def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4pPr>
            <a:lvl5pPr lvl="4" algn="l">
              <a:buClr>
                <a:srgbClr val="FFFFFF"/>
              </a:buClr>
              <a:buSzPct val="45000"/>
              <a:buFont typeface="Wingdings" charset="2"/>
              <a:buChar char=""/>
              <a:def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5pPr>
            <a:lvl6pPr lvl="5" algn="l">
              <a:buClr>
                <a:srgbClr val="FFFFFF"/>
              </a:buClr>
              <a:buSzPct val="45000"/>
              <a:buFont typeface="Wingdings" charset="2"/>
              <a:buChar char=""/>
              <a:def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6pPr>
            <a:lvl7pPr lvl="6" algn="l">
              <a:buClr>
                <a:srgbClr val="FFFFFF"/>
              </a:buClr>
              <a:buSzPct val="45000"/>
              <a:buFont typeface="Wingdings" charset="2"/>
              <a:buChar char=""/>
              <a:def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buClr>
                <a:srgbClr val="FFFFFF"/>
              </a:buClr>
              <a:buFont typeface="Wingdings" charset="2"/>
              <a:buChar char=""/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Cliquez pour éditer le format du plan de texte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864000" lvl="1" indent="-324000" algn="l"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Second niveau de plan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296000" lvl="2" indent="-288000" algn="l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Troisième niveau de plan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728000" lvl="3" indent="-216000" algn="l"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Quatrième niveau de plan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0" lvl="4" indent="-216000" algn="l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Cinquième niveau de plan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592000" lvl="5" indent="-216000" algn="l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Sixième niveau de plan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3024000" lvl="6" indent="-216000" algn="l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Septième niveau de plan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Standard 7">
    <p:bg>
      <p:bgPr>
        <a:solidFill>
          <a:srgbClr val="60606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CustomShape 1" hidden="1"/>
          <p:cNvSpPr/>
          <p:nvPr/>
        </p:nvSpPr>
        <p:spPr>
          <a:xfrm>
            <a:off x="360" y="176040"/>
            <a:ext cx="12187080" cy="164412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t">
            <a:noAutofit/>
          </a:bodyPr>
          <a:p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080" cy="1144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buNone/>
              <a:def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buNone/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Cliquez pour éditer le format du texte-titre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81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3920" cy="3976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buClr>
                <a:srgbClr val="FFFFFF"/>
              </a:buClr>
              <a:buFont typeface="Wingdings" charset="2"/>
              <a:buChar char=""/>
              <a:def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1pPr>
            <a:lvl2pPr lvl="1" algn="l">
              <a:buClr>
                <a:srgbClr val="FFFFFF"/>
              </a:buClr>
              <a:buSzPct val="75000"/>
              <a:buFont typeface="Symbol" charset="2"/>
              <a:buChar char=""/>
              <a:def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2pPr>
            <a:lvl3pPr lvl="2" algn="l">
              <a:buClr>
                <a:srgbClr val="FFFFFF"/>
              </a:buClr>
              <a:buSzPct val="45000"/>
              <a:buFont typeface="Wingdings" charset="2"/>
              <a:buChar char=""/>
              <a:def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3pPr>
            <a:lvl4pPr lvl="3" algn="l">
              <a:buClr>
                <a:srgbClr val="FFFFFF"/>
              </a:buClr>
              <a:buSzPct val="75000"/>
              <a:buFont typeface="Symbol" charset="2"/>
              <a:buChar char=""/>
              <a:def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4pPr>
            <a:lvl5pPr lvl="4" algn="l">
              <a:buClr>
                <a:srgbClr val="FFFFFF"/>
              </a:buClr>
              <a:buSzPct val="45000"/>
              <a:buFont typeface="Wingdings" charset="2"/>
              <a:buChar char=""/>
              <a:def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5pPr>
            <a:lvl6pPr lvl="5" algn="l">
              <a:buClr>
                <a:srgbClr val="FFFFFF"/>
              </a:buClr>
              <a:buSzPct val="45000"/>
              <a:buFont typeface="Wingdings" charset="2"/>
              <a:buChar char=""/>
              <a:def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6pPr>
            <a:lvl7pPr lvl="6" algn="l">
              <a:buClr>
                <a:srgbClr val="FFFFFF"/>
              </a:buClr>
              <a:buSzPct val="45000"/>
              <a:buFont typeface="Wingdings" charset="2"/>
              <a:buChar char=""/>
              <a:def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buClr>
                <a:srgbClr val="FFFFFF"/>
              </a:buClr>
              <a:buFont typeface="Wingdings" charset="2"/>
              <a:buChar char=""/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Cliquez pour éditer le format du plan de texte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864000" lvl="1" indent="-324000" algn="l"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Second niveau de plan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296000" lvl="2" indent="-288000" algn="l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Troisième niveau de plan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728000" lvl="3" indent="-216000" algn="l"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Quatrième niveau de plan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0" lvl="4" indent="-216000" algn="l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Cinquième niveau de plan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592000" lvl="5" indent="-216000" algn="l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Sixième niveau de plan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3024000" lvl="6" indent="-216000" algn="l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Septième niveau de plan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82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3920" cy="3976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buClr>
                <a:srgbClr val="FFFFFF"/>
              </a:buClr>
              <a:buFont typeface="Wingdings" charset="2"/>
              <a:buChar char=""/>
              <a:def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1pPr>
            <a:lvl2pPr lvl="1" algn="l">
              <a:buClr>
                <a:srgbClr val="FFFFFF"/>
              </a:buClr>
              <a:buSzPct val="75000"/>
              <a:buFont typeface="Symbol" charset="2"/>
              <a:buChar char=""/>
              <a:def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2pPr>
            <a:lvl3pPr lvl="2" algn="l">
              <a:buClr>
                <a:srgbClr val="FFFFFF"/>
              </a:buClr>
              <a:buSzPct val="45000"/>
              <a:buFont typeface="Wingdings" charset="2"/>
              <a:buChar char=""/>
              <a:def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3pPr>
            <a:lvl4pPr lvl="3" algn="l">
              <a:buClr>
                <a:srgbClr val="FFFFFF"/>
              </a:buClr>
              <a:buSzPct val="75000"/>
              <a:buFont typeface="Symbol" charset="2"/>
              <a:buChar char=""/>
              <a:def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4pPr>
            <a:lvl5pPr lvl="4" algn="l">
              <a:buClr>
                <a:srgbClr val="FFFFFF"/>
              </a:buClr>
              <a:buSzPct val="45000"/>
              <a:buFont typeface="Wingdings" charset="2"/>
              <a:buChar char=""/>
              <a:def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5pPr>
            <a:lvl6pPr lvl="5" algn="l">
              <a:buClr>
                <a:srgbClr val="FFFFFF"/>
              </a:buClr>
              <a:buSzPct val="45000"/>
              <a:buFont typeface="Wingdings" charset="2"/>
              <a:buChar char=""/>
              <a:def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6pPr>
            <a:lvl7pPr lvl="6" algn="l">
              <a:buClr>
                <a:srgbClr val="FFFFFF"/>
              </a:buClr>
              <a:buSzPct val="45000"/>
              <a:buFont typeface="Wingdings" charset="2"/>
              <a:buChar char=""/>
              <a:def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buClr>
                <a:srgbClr val="FFFFFF"/>
              </a:buClr>
              <a:buFont typeface="Wingdings" charset="2"/>
              <a:buChar char=""/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Cliquez pour éditer le format du plan de texte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864000" lvl="1" indent="-324000" algn="l"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Second niveau de plan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296000" lvl="2" indent="-288000" algn="l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Troisième niveau de plan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728000" lvl="3" indent="-216000" algn="l"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Quatrième niveau de plan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0" lvl="4" indent="-216000" algn="l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Cinquième niveau de plan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592000" lvl="5" indent="-216000" algn="l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Sixième niveau de plan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3024000" lvl="6" indent="-216000" algn="l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Septième niveau de plan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Standard 8">
    <p:bg>
      <p:bgPr>
        <a:solidFill>
          <a:srgbClr val="60606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CustomShape 1" hidden="1"/>
          <p:cNvSpPr/>
          <p:nvPr/>
        </p:nvSpPr>
        <p:spPr>
          <a:xfrm>
            <a:off x="360" y="176040"/>
            <a:ext cx="12187080" cy="164412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t">
            <a:noAutofit/>
          </a:bodyPr>
          <a:p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080" cy="1144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buNone/>
              <a:def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buNone/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Cliquez pour éditer le format du texte-titre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Standard 9">
    <p:bg>
      <p:bgPr>
        <a:solidFill>
          <a:srgbClr val="60606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CustomShape 1" hidden="1"/>
          <p:cNvSpPr/>
          <p:nvPr/>
        </p:nvSpPr>
        <p:spPr>
          <a:xfrm>
            <a:off x="360" y="176040"/>
            <a:ext cx="12187080" cy="164412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t">
            <a:noAutofit/>
          </a:bodyPr>
          <a:p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Tx" preserve="1">
  <p:cSld name="Standard 10">
    <p:bg>
      <p:bgPr>
        <a:solidFill>
          <a:srgbClr val="60606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CustomShape 1" hidden="1"/>
          <p:cNvSpPr/>
          <p:nvPr/>
        </p:nvSpPr>
        <p:spPr>
          <a:xfrm>
            <a:off x="360" y="176040"/>
            <a:ext cx="12187080" cy="164412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t">
            <a:noAutofit/>
          </a:bodyPr>
          <a:p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080" cy="1144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buNone/>
              <a:def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buNone/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Cliquez pour éditer le format du texte-titre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88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3920" cy="1896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2500" lnSpcReduction="9999"/>
          </a:bodyPr>
          <a:lstStyle>
            <a:lvl1pPr algn="l">
              <a:buClr>
                <a:srgbClr val="FFFFFF"/>
              </a:buClr>
              <a:buFont typeface="Wingdings" charset="2"/>
              <a:buChar char=""/>
              <a:def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1pPr>
            <a:lvl2pPr lvl="1" algn="l">
              <a:buClr>
                <a:srgbClr val="FFFFFF"/>
              </a:buClr>
              <a:buSzPct val="75000"/>
              <a:buFont typeface="Symbol" charset="2"/>
              <a:buChar char=""/>
              <a:def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2pPr>
            <a:lvl3pPr lvl="2" algn="l">
              <a:buClr>
                <a:srgbClr val="FFFFFF"/>
              </a:buClr>
              <a:buSzPct val="45000"/>
              <a:buFont typeface="Wingdings" charset="2"/>
              <a:buChar char=""/>
              <a:def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3pPr>
            <a:lvl4pPr lvl="3" algn="l">
              <a:buClr>
                <a:srgbClr val="FFFFFF"/>
              </a:buClr>
              <a:buSzPct val="75000"/>
              <a:buFont typeface="Symbol" charset="2"/>
              <a:buChar char=""/>
              <a:def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4pPr>
            <a:lvl5pPr lvl="4" algn="l">
              <a:buClr>
                <a:srgbClr val="FFFFFF"/>
              </a:buClr>
              <a:buSzPct val="45000"/>
              <a:buFont typeface="Wingdings" charset="2"/>
              <a:buChar char=""/>
              <a:def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5pPr>
            <a:lvl6pPr lvl="5" algn="l">
              <a:buClr>
                <a:srgbClr val="FFFFFF"/>
              </a:buClr>
              <a:buSzPct val="45000"/>
              <a:buFont typeface="Wingdings" charset="2"/>
              <a:buChar char=""/>
              <a:def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6pPr>
            <a:lvl7pPr lvl="6" algn="l">
              <a:buClr>
                <a:srgbClr val="FFFFFF"/>
              </a:buClr>
              <a:buSzPct val="45000"/>
              <a:buFont typeface="Wingdings" charset="2"/>
              <a:buChar char=""/>
              <a:def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buClr>
                <a:srgbClr val="FFFFFF"/>
              </a:buClr>
              <a:buFont typeface="Wingdings" charset="2"/>
              <a:buChar char=""/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Cliquez pour éditer le format du plan de texte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864000" lvl="1" indent="-324000" algn="l"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Second niveau de plan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296000" lvl="2" indent="-288000" algn="l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Troisième niveau de plan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728000" lvl="3" indent="-216000" algn="l"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Quatrième niveau de plan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0" lvl="4" indent="-216000" algn="l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Cinquième niveau de plan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592000" lvl="5" indent="-216000" algn="l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Sixième niveau de plan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3024000" lvl="6" indent="-216000" algn="l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Septième niveau de plan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89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3920" cy="3976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buClr>
                <a:srgbClr val="FFFFFF"/>
              </a:buClr>
              <a:buFont typeface="Wingdings" charset="2"/>
              <a:buChar char=""/>
              <a:def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1pPr>
            <a:lvl2pPr lvl="1" algn="l">
              <a:buClr>
                <a:srgbClr val="FFFFFF"/>
              </a:buClr>
              <a:buSzPct val="75000"/>
              <a:buFont typeface="Symbol" charset="2"/>
              <a:buChar char=""/>
              <a:def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2pPr>
            <a:lvl3pPr lvl="2" algn="l">
              <a:buClr>
                <a:srgbClr val="FFFFFF"/>
              </a:buClr>
              <a:buSzPct val="45000"/>
              <a:buFont typeface="Wingdings" charset="2"/>
              <a:buChar char=""/>
              <a:def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3pPr>
            <a:lvl4pPr lvl="3" algn="l">
              <a:buClr>
                <a:srgbClr val="FFFFFF"/>
              </a:buClr>
              <a:buSzPct val="75000"/>
              <a:buFont typeface="Symbol" charset="2"/>
              <a:buChar char=""/>
              <a:def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4pPr>
            <a:lvl5pPr lvl="4" algn="l">
              <a:buClr>
                <a:srgbClr val="FFFFFF"/>
              </a:buClr>
              <a:buSzPct val="45000"/>
              <a:buFont typeface="Wingdings" charset="2"/>
              <a:buChar char=""/>
              <a:def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5pPr>
            <a:lvl6pPr lvl="5" algn="l">
              <a:buClr>
                <a:srgbClr val="FFFFFF"/>
              </a:buClr>
              <a:buSzPct val="45000"/>
              <a:buFont typeface="Wingdings" charset="2"/>
              <a:buChar char=""/>
              <a:def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6pPr>
            <a:lvl7pPr lvl="6" algn="l">
              <a:buClr>
                <a:srgbClr val="FFFFFF"/>
              </a:buClr>
              <a:buSzPct val="45000"/>
              <a:buFont typeface="Wingdings" charset="2"/>
              <a:buChar char=""/>
              <a:def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buClr>
                <a:srgbClr val="FFFFFF"/>
              </a:buClr>
              <a:buFont typeface="Wingdings" charset="2"/>
              <a:buChar char=""/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Cliquez pour éditer le format du plan de texte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864000" lvl="1" indent="-324000" algn="l"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Second niveau de plan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296000" lvl="2" indent="-288000" algn="l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Troisième niveau de plan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728000" lvl="3" indent="-216000" algn="l"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Quatrième niveau de plan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0" lvl="4" indent="-216000" algn="l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Cinquième niveau de plan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592000" lvl="5" indent="-216000" algn="l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Sixième niveau de plan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3024000" lvl="6" indent="-216000" algn="l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Septième niveau de plan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90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3920" cy="1896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2500" lnSpcReduction="9999"/>
          </a:bodyPr>
          <a:lstStyle>
            <a:lvl1pPr algn="l">
              <a:buClr>
                <a:srgbClr val="FFFFFF"/>
              </a:buClr>
              <a:buFont typeface="Wingdings" charset="2"/>
              <a:buChar char=""/>
              <a:def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1pPr>
            <a:lvl2pPr lvl="1" algn="l">
              <a:buClr>
                <a:srgbClr val="FFFFFF"/>
              </a:buClr>
              <a:buSzPct val="75000"/>
              <a:buFont typeface="Symbol" charset="2"/>
              <a:buChar char=""/>
              <a:def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2pPr>
            <a:lvl3pPr lvl="2" algn="l">
              <a:buClr>
                <a:srgbClr val="FFFFFF"/>
              </a:buClr>
              <a:buSzPct val="45000"/>
              <a:buFont typeface="Wingdings" charset="2"/>
              <a:buChar char=""/>
              <a:def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3pPr>
            <a:lvl4pPr lvl="3" algn="l">
              <a:buClr>
                <a:srgbClr val="FFFFFF"/>
              </a:buClr>
              <a:buSzPct val="75000"/>
              <a:buFont typeface="Symbol" charset="2"/>
              <a:buChar char=""/>
              <a:def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4pPr>
            <a:lvl5pPr lvl="4" algn="l">
              <a:buClr>
                <a:srgbClr val="FFFFFF"/>
              </a:buClr>
              <a:buSzPct val="45000"/>
              <a:buFont typeface="Wingdings" charset="2"/>
              <a:buChar char=""/>
              <a:def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5pPr>
            <a:lvl6pPr lvl="5" algn="l">
              <a:buClr>
                <a:srgbClr val="FFFFFF"/>
              </a:buClr>
              <a:buSzPct val="45000"/>
              <a:buFont typeface="Wingdings" charset="2"/>
              <a:buChar char=""/>
              <a:def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6pPr>
            <a:lvl7pPr lvl="6" algn="l">
              <a:buClr>
                <a:srgbClr val="FFFFFF"/>
              </a:buClr>
              <a:buSzPct val="45000"/>
              <a:buFont typeface="Wingdings" charset="2"/>
              <a:buChar char=""/>
              <a:def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buClr>
                <a:srgbClr val="FFFFFF"/>
              </a:buClr>
              <a:buFont typeface="Wingdings" charset="2"/>
              <a:buChar char=""/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Cliquez pour éditer le format du plan de texte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864000" lvl="1" indent="-324000" algn="l"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Second niveau de plan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296000" lvl="2" indent="-288000" algn="l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Troisième niveau de plan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728000" lvl="3" indent="-216000" algn="l"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Quatrième niveau de plan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0" lvl="4" indent="-216000" algn="l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Cinquième niveau de plan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592000" lvl="5" indent="-216000" algn="l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Sixième niveau de plan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3024000" lvl="6" indent="-216000" algn="l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Septième niveau de plan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AndTwoObj" preserve="1">
  <p:cSld name="Standard 11">
    <p:bg>
      <p:bgPr>
        <a:solidFill>
          <a:srgbClr val="60606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CustomShape 1" hidden="1"/>
          <p:cNvSpPr/>
          <p:nvPr/>
        </p:nvSpPr>
        <p:spPr>
          <a:xfrm>
            <a:off x="360" y="176040"/>
            <a:ext cx="12187080" cy="164412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t">
            <a:noAutofit/>
          </a:bodyPr>
          <a:p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080" cy="1144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buNone/>
              <a:def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buNone/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Cliquez pour éditer le format du texte-titre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93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3920" cy="3976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buClr>
                <a:srgbClr val="FFFFFF"/>
              </a:buClr>
              <a:buFont typeface="Wingdings" charset="2"/>
              <a:buChar char=""/>
              <a:def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1pPr>
            <a:lvl2pPr lvl="1" algn="l">
              <a:buClr>
                <a:srgbClr val="FFFFFF"/>
              </a:buClr>
              <a:buSzPct val="75000"/>
              <a:buFont typeface="Symbol" charset="2"/>
              <a:buChar char=""/>
              <a:def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2pPr>
            <a:lvl3pPr lvl="2" algn="l">
              <a:buClr>
                <a:srgbClr val="FFFFFF"/>
              </a:buClr>
              <a:buSzPct val="45000"/>
              <a:buFont typeface="Wingdings" charset="2"/>
              <a:buChar char=""/>
              <a:def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3pPr>
            <a:lvl4pPr lvl="3" algn="l">
              <a:buClr>
                <a:srgbClr val="FFFFFF"/>
              </a:buClr>
              <a:buSzPct val="75000"/>
              <a:buFont typeface="Symbol" charset="2"/>
              <a:buChar char=""/>
              <a:def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4pPr>
            <a:lvl5pPr lvl="4" algn="l">
              <a:buClr>
                <a:srgbClr val="FFFFFF"/>
              </a:buClr>
              <a:buSzPct val="45000"/>
              <a:buFont typeface="Wingdings" charset="2"/>
              <a:buChar char=""/>
              <a:def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5pPr>
            <a:lvl6pPr lvl="5" algn="l">
              <a:buClr>
                <a:srgbClr val="FFFFFF"/>
              </a:buClr>
              <a:buSzPct val="45000"/>
              <a:buFont typeface="Wingdings" charset="2"/>
              <a:buChar char=""/>
              <a:def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6pPr>
            <a:lvl7pPr lvl="6" algn="l">
              <a:buClr>
                <a:srgbClr val="FFFFFF"/>
              </a:buClr>
              <a:buSzPct val="45000"/>
              <a:buFont typeface="Wingdings" charset="2"/>
              <a:buChar char=""/>
              <a:def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buClr>
                <a:srgbClr val="FFFFFF"/>
              </a:buClr>
              <a:buFont typeface="Wingdings" charset="2"/>
              <a:buChar char=""/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Cliquez pour éditer le format du plan de texte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864000" lvl="1" indent="-324000" algn="l"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Second niveau de plan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296000" lvl="2" indent="-288000" algn="l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Troisième niveau de plan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728000" lvl="3" indent="-216000" algn="l"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Quatrième niveau de plan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0" lvl="4" indent="-216000" algn="l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Cinquième niveau de plan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592000" lvl="5" indent="-216000" algn="l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Sixième niveau de plan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3024000" lvl="6" indent="-216000" algn="l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Septième niveau de plan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94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3920" cy="1896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2500" lnSpcReduction="9999"/>
          </a:bodyPr>
          <a:lstStyle>
            <a:lvl1pPr algn="l">
              <a:buClr>
                <a:srgbClr val="FFFFFF"/>
              </a:buClr>
              <a:buFont typeface="Wingdings" charset="2"/>
              <a:buChar char=""/>
              <a:def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1pPr>
            <a:lvl2pPr lvl="1" algn="l">
              <a:buClr>
                <a:srgbClr val="FFFFFF"/>
              </a:buClr>
              <a:buSzPct val="75000"/>
              <a:buFont typeface="Symbol" charset="2"/>
              <a:buChar char=""/>
              <a:def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2pPr>
            <a:lvl3pPr lvl="2" algn="l">
              <a:buClr>
                <a:srgbClr val="FFFFFF"/>
              </a:buClr>
              <a:buSzPct val="45000"/>
              <a:buFont typeface="Wingdings" charset="2"/>
              <a:buChar char=""/>
              <a:def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3pPr>
            <a:lvl4pPr lvl="3" algn="l">
              <a:buClr>
                <a:srgbClr val="FFFFFF"/>
              </a:buClr>
              <a:buSzPct val="75000"/>
              <a:buFont typeface="Symbol" charset="2"/>
              <a:buChar char=""/>
              <a:def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4pPr>
            <a:lvl5pPr lvl="4" algn="l">
              <a:buClr>
                <a:srgbClr val="FFFFFF"/>
              </a:buClr>
              <a:buSzPct val="45000"/>
              <a:buFont typeface="Wingdings" charset="2"/>
              <a:buChar char=""/>
              <a:def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5pPr>
            <a:lvl6pPr lvl="5" algn="l">
              <a:buClr>
                <a:srgbClr val="FFFFFF"/>
              </a:buClr>
              <a:buSzPct val="45000"/>
              <a:buFont typeface="Wingdings" charset="2"/>
              <a:buChar char=""/>
              <a:def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6pPr>
            <a:lvl7pPr lvl="6" algn="l">
              <a:buClr>
                <a:srgbClr val="FFFFFF"/>
              </a:buClr>
              <a:buSzPct val="45000"/>
              <a:buFont typeface="Wingdings" charset="2"/>
              <a:buChar char=""/>
              <a:def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buClr>
                <a:srgbClr val="FFFFFF"/>
              </a:buClr>
              <a:buFont typeface="Wingdings" charset="2"/>
              <a:buChar char=""/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Cliquez pour éditer le format du plan de texte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864000" lvl="1" indent="-324000" algn="l"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Second niveau de plan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296000" lvl="2" indent="-288000" algn="l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Troisième niveau de plan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728000" lvl="3" indent="-216000" algn="l"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Quatrième niveau de plan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0" lvl="4" indent="-216000" algn="l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Cinquième niveau de plan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592000" lvl="5" indent="-216000" algn="l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Sixième niveau de plan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3024000" lvl="6" indent="-216000" algn="l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Septième niveau de plan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95" name="PlaceHolder 4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3920" cy="1896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2500" lnSpcReduction="9999"/>
          </a:bodyPr>
          <a:lstStyle>
            <a:lvl1pPr algn="l">
              <a:buClr>
                <a:srgbClr val="FFFFFF"/>
              </a:buClr>
              <a:buFont typeface="Wingdings" charset="2"/>
              <a:buChar char=""/>
              <a:def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1pPr>
            <a:lvl2pPr lvl="1" algn="l">
              <a:buClr>
                <a:srgbClr val="FFFFFF"/>
              </a:buClr>
              <a:buSzPct val="75000"/>
              <a:buFont typeface="Symbol" charset="2"/>
              <a:buChar char=""/>
              <a:def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2pPr>
            <a:lvl3pPr lvl="2" algn="l">
              <a:buClr>
                <a:srgbClr val="FFFFFF"/>
              </a:buClr>
              <a:buSzPct val="45000"/>
              <a:buFont typeface="Wingdings" charset="2"/>
              <a:buChar char=""/>
              <a:def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3pPr>
            <a:lvl4pPr lvl="3" algn="l">
              <a:buClr>
                <a:srgbClr val="FFFFFF"/>
              </a:buClr>
              <a:buSzPct val="75000"/>
              <a:buFont typeface="Symbol" charset="2"/>
              <a:buChar char=""/>
              <a:def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4pPr>
            <a:lvl5pPr lvl="4" algn="l">
              <a:buClr>
                <a:srgbClr val="FFFFFF"/>
              </a:buClr>
              <a:buSzPct val="45000"/>
              <a:buFont typeface="Wingdings" charset="2"/>
              <a:buChar char=""/>
              <a:def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5pPr>
            <a:lvl6pPr lvl="5" algn="l">
              <a:buClr>
                <a:srgbClr val="FFFFFF"/>
              </a:buClr>
              <a:buSzPct val="45000"/>
              <a:buFont typeface="Wingdings" charset="2"/>
              <a:buChar char=""/>
              <a:def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6pPr>
            <a:lvl7pPr lvl="6" algn="l">
              <a:buClr>
                <a:srgbClr val="FFFFFF"/>
              </a:buClr>
              <a:buSzPct val="45000"/>
              <a:buFont typeface="Wingdings" charset="2"/>
              <a:buChar char=""/>
              <a:def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buClr>
                <a:srgbClr val="FFFFFF"/>
              </a:buClr>
              <a:buFont typeface="Wingdings" charset="2"/>
              <a:buChar char=""/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Cliquez pour éditer le format du plan de texte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864000" lvl="1" indent="-324000" algn="l"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Second niveau de plan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296000" lvl="2" indent="-288000" algn="l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Troisième niveau de plan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728000" lvl="3" indent="-216000" algn="l"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Quatrième niveau de plan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0" lvl="4" indent="-216000" algn="l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Cinquième niveau de plan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592000" lvl="5" indent="-216000" algn="l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Sixième niveau de plan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3024000" lvl="6" indent="-216000" algn="l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Septième niveau de plan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13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1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7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7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7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17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CustomShape 1"/>
          <p:cNvSpPr/>
          <p:nvPr/>
        </p:nvSpPr>
        <p:spPr>
          <a:xfrm>
            <a:off x="422640" y="2036880"/>
            <a:ext cx="11345040" cy="4203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 algn="just">
              <a:lnSpc>
                <a:spcPct val="150000"/>
              </a:lnSpc>
            </a:pPr>
            <a:r>
              <a:rPr lang="fr-FR" sz="3600" b="0" u="none" strike="noStrike">
                <a:solidFill>
                  <a:srgbClr val="099BDD"/>
                </a:solidFill>
                <a:effectLst/>
                <a:uFillTx/>
                <a:latin typeface="Franklin Gothic Book"/>
                <a:ea typeface="DejaVu Sans"/>
              </a:rPr>
              <a:t>Les députés ont voté récemment une loi qui interdit de répandre certains pesticides dans les champs de betteraves. Il y a encore peu de temps, les agriculteurs l’utilisaient. La nouvelle loi vient juste d’être appliquée.</a:t>
            </a:r>
            <a:endParaRPr lang="fr-FR" sz="3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7" name="CustomShape 2"/>
          <p:cNvSpPr/>
          <p:nvPr/>
        </p:nvSpPr>
        <p:spPr>
          <a:xfrm>
            <a:off x="719640" y="404640"/>
            <a:ext cx="10356480" cy="1551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>
              <a:lnSpc>
                <a:spcPct val="100000"/>
              </a:lnSpc>
            </a:pPr>
            <a:r>
              <a:rPr lang="fr-FR" sz="3200" b="1" i="1" u="none" strike="noStrike">
                <a:solidFill>
                  <a:srgbClr val="606060"/>
                </a:solidFill>
                <a:effectLst/>
                <a:uFillTx/>
                <a:latin typeface="Franklin Gothic Book"/>
                <a:ea typeface="DejaVu Sans"/>
              </a:rPr>
              <a:t>Observez la phrase suivante : soulignez les verbes qui expriment le passé, déterminez le temps utilisé et justifiez-le.</a:t>
            </a:r>
            <a:endParaRPr lang="fr-FR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CustomShape 1"/>
          <p:cNvSpPr/>
          <p:nvPr/>
        </p:nvSpPr>
        <p:spPr>
          <a:xfrm>
            <a:off x="422640" y="421920"/>
            <a:ext cx="11345040" cy="4203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 algn="just">
              <a:lnSpc>
                <a:spcPct val="150000"/>
              </a:lnSpc>
            </a:pPr>
            <a:r>
              <a:rPr lang="fr-FR" sz="3600" b="0" u="none" strike="noStrike">
                <a:solidFill>
                  <a:srgbClr val="099BDD"/>
                </a:solidFill>
                <a:effectLst/>
                <a:uFillTx/>
                <a:latin typeface="Franklin Gothic Book"/>
                <a:ea typeface="DejaVu Sans"/>
              </a:rPr>
              <a:t>Les députés </a:t>
            </a:r>
            <a:r>
              <a:rPr lang="fr-FR" sz="3600" b="0" u="none" strike="noStrike">
                <a:solidFill>
                  <a:srgbClr val="0CC978"/>
                </a:solidFill>
                <a:effectLst/>
                <a:uFillTx/>
                <a:latin typeface="Franklin Gothic Book"/>
                <a:ea typeface="DejaVu Sans"/>
              </a:rPr>
              <a:t>ont voté </a:t>
            </a:r>
            <a:r>
              <a:rPr lang="fr-FR" sz="3600" b="0" u="none" strike="noStrike">
                <a:solidFill>
                  <a:srgbClr val="099BDD"/>
                </a:solidFill>
                <a:effectLst/>
                <a:uFillTx/>
                <a:latin typeface="Franklin Gothic Book"/>
                <a:ea typeface="DejaVu Sans"/>
              </a:rPr>
              <a:t>récemment une loi qui interdit de répandre certains pesticides dans les champs de betteraves. Il y a encore peu de temps, les agriculteurs l’</a:t>
            </a:r>
            <a:r>
              <a:rPr lang="fr-FR" sz="3600" b="0" u="none" strike="noStrike">
                <a:solidFill>
                  <a:srgbClr val="DD7C15"/>
                </a:solidFill>
                <a:effectLst/>
                <a:uFillTx/>
                <a:latin typeface="Franklin Gothic Book"/>
                <a:ea typeface="DejaVu Sans"/>
              </a:rPr>
              <a:t>utilisaient</a:t>
            </a:r>
            <a:r>
              <a:rPr lang="fr-FR" sz="3600" b="0" u="none" strike="noStrike">
                <a:solidFill>
                  <a:srgbClr val="099BDD"/>
                </a:solidFill>
                <a:effectLst/>
                <a:uFillTx/>
                <a:latin typeface="Franklin Gothic Book"/>
                <a:ea typeface="DejaVu Sans"/>
              </a:rPr>
              <a:t>. La nouvelle loi </a:t>
            </a:r>
            <a:r>
              <a:rPr lang="fr-FR" sz="3600" b="0" u="none" strike="noStrike">
                <a:solidFill>
                  <a:srgbClr val="A5D028"/>
                </a:solidFill>
                <a:effectLst/>
                <a:uFillTx/>
                <a:latin typeface="Franklin Gothic Book"/>
                <a:ea typeface="DejaVu Sans"/>
              </a:rPr>
              <a:t>vient </a:t>
            </a:r>
            <a:r>
              <a:rPr lang="fr-FR" sz="3600" b="0" u="none" strike="noStrike">
                <a:solidFill>
                  <a:srgbClr val="099BDD"/>
                </a:solidFill>
                <a:effectLst/>
                <a:uFillTx/>
                <a:latin typeface="Franklin Gothic Book"/>
                <a:ea typeface="DejaVu Sans"/>
              </a:rPr>
              <a:t>juste </a:t>
            </a:r>
            <a:r>
              <a:rPr lang="fr-FR" sz="3600" b="0" u="none" strike="noStrike">
                <a:solidFill>
                  <a:srgbClr val="A5D028"/>
                </a:solidFill>
                <a:effectLst/>
                <a:uFillTx/>
                <a:latin typeface="Franklin Gothic Book"/>
                <a:ea typeface="DejaVu Sans"/>
              </a:rPr>
              <a:t>d’être appliquée</a:t>
            </a:r>
            <a:r>
              <a:rPr lang="fr-FR" sz="3600" b="0" u="none" strike="noStrike">
                <a:solidFill>
                  <a:srgbClr val="099BDD"/>
                </a:solidFill>
                <a:effectLst/>
                <a:uFillTx/>
                <a:latin typeface="Franklin Gothic Book"/>
                <a:ea typeface="DejaVu Sans"/>
              </a:rPr>
              <a:t>.</a:t>
            </a:r>
            <a:endParaRPr lang="fr-FR" sz="3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9" name="CustomShape 2"/>
          <p:cNvSpPr/>
          <p:nvPr/>
        </p:nvSpPr>
        <p:spPr>
          <a:xfrm>
            <a:off x="422640" y="5351400"/>
            <a:ext cx="11345040" cy="360"/>
          </a:xfrm>
          <a:custGeom>
            <a:avLst/>
            <a:gdLst>
              <a:gd name="textAreaLeft" fmla="*/ 0 w 11345040"/>
              <a:gd name="textAreaRight" fmla="*/ 11345400 w 11345040"/>
              <a:gd name="textAreaTop" fmla="*/ 0 h 360"/>
              <a:gd name="textAreaBottom" fmla="*/ 720 h 360"/>
            </a:gdLst>
            <a:ahLst/>
            <a:cxnLst/>
            <a:rect l="textAreaLeft" t="textAreaTop" r="textAreaRight" b="textAreaBottom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60480">
            <a:solidFill>
              <a:srgbClr val="FFC000"/>
            </a:solidFill>
            <a:round/>
            <a:tailEnd len="med" type="triangle" w="med"/>
          </a:ln>
          <a:effectLst>
            <a:outerShdw algn="ctr" blurRad="50760" dir="5400000" dist="15840" rotWithShape="0">
              <a:srgbClr val="000000">
                <a:alpha val="68000"/>
              </a:srgbClr>
            </a:outerShdw>
          </a:effectLst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/>
        </p:style>
        <p:txBody>
          <a:bodyPr lIns="90000" tIns="-44280" rIns="90000" bIns="-44280" anchor="t">
            <a:noAutofit/>
          </a:bodyPr>
          <a:p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0" name="Line 3"/>
          <p:cNvSpPr/>
          <p:nvPr/>
        </p:nvSpPr>
        <p:spPr>
          <a:xfrm>
            <a:off x="10672920" y="5096520"/>
            <a:ext cx="360" cy="644400"/>
          </a:xfrm>
          <a:prstGeom prst="line">
            <a:avLst/>
          </a:prstGeom>
          <a:ln>
            <a:solidFill>
              <a:srgbClr val="F9BB00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t" anchorCtr="1">
            <a:noAutofit/>
          </a:bodyPr>
          <a:p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1" name="CustomShape 4"/>
          <p:cNvSpPr/>
          <p:nvPr/>
        </p:nvSpPr>
        <p:spPr>
          <a:xfrm>
            <a:off x="10598040" y="5864040"/>
            <a:ext cx="1497240" cy="363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>
              <a:lnSpc>
                <a:spcPct val="100000"/>
              </a:lnSpc>
            </a:pPr>
            <a:r>
              <a:rPr lang="fr-FR" sz="1800" b="1" u="none" strike="noStrike">
                <a:solidFill>
                  <a:srgbClr val="FFC000"/>
                </a:solidFill>
                <a:effectLst/>
                <a:uFillTx/>
                <a:latin typeface="Franklin Gothic Book"/>
                <a:ea typeface="DejaVu Sans"/>
              </a:rPr>
              <a:t>PRÉSENT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2" name="Line 5"/>
          <p:cNvSpPr/>
          <p:nvPr/>
        </p:nvSpPr>
        <p:spPr>
          <a:xfrm>
            <a:off x="10028160" y="5096520"/>
            <a:ext cx="360" cy="824400"/>
          </a:xfrm>
          <a:prstGeom prst="line">
            <a:avLst/>
          </a:prstGeom>
          <a:ln w="60480">
            <a:solidFill>
              <a:srgbClr val="A3CF23"/>
            </a:solidFill>
            <a:round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/>
        </p:style>
        <p:txBody>
          <a:bodyPr lIns="90000" tIns="45000" rIns="90000" bIns="45000" anchor="t" anchorCtr="1">
            <a:noAutofit/>
          </a:bodyPr>
          <a:p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3" name="CustomShape 6"/>
          <p:cNvSpPr/>
          <p:nvPr/>
        </p:nvSpPr>
        <p:spPr>
          <a:xfrm>
            <a:off x="8947080" y="6037560"/>
            <a:ext cx="1542960" cy="820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>
              <a:lnSpc>
                <a:spcPct val="100000"/>
              </a:lnSpc>
            </a:pPr>
            <a:r>
              <a:rPr lang="fr-FR" sz="2400" b="1" u="none" strike="noStrike">
                <a:solidFill>
                  <a:srgbClr val="A5D028"/>
                </a:solidFill>
                <a:effectLst/>
                <a:uFillTx/>
                <a:latin typeface="Franklin Gothic Book"/>
                <a:ea typeface="DejaVu Sans"/>
              </a:rPr>
              <a:t>PASSE RÉCENT</a:t>
            </a:r>
            <a:endParaRPr lang="fr-FR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4" name="CustomShape 7"/>
          <p:cNvSpPr/>
          <p:nvPr/>
        </p:nvSpPr>
        <p:spPr>
          <a:xfrm>
            <a:off x="4512240" y="5066640"/>
            <a:ext cx="4322880" cy="181440"/>
          </a:xfrm>
          <a:prstGeom prst="leftRightArrow">
            <a:avLst>
              <a:gd name="adj1" fmla="val 50000"/>
              <a:gd name="adj2" fmla="val 50000"/>
            </a:avLst>
          </a:prstGeom>
          <a:solidFill>
            <a:srgbClr val="DD7C15"/>
          </a:solidFill>
          <a:ln>
            <a:solidFill>
              <a:srgbClr val="FFFFFF"/>
            </a:solidFill>
            <a:round/>
          </a:ln>
          <a:effectLst>
            <a:outerShdw blurRad="39960" dir="5400000" dist="20160" rotWithShape="0">
              <a:srgbClr val="000000">
                <a:alpha val="38000"/>
              </a:srgbClr>
            </a:outerShdw>
          </a:effectLst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/>
        </p:style>
        <p:txBody>
          <a:bodyPr lIns="90000" tIns="45000" rIns="90000" bIns="45000" anchor="t">
            <a:noAutofit/>
          </a:bodyPr>
          <a:p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05" name="Line 8"/>
          <p:cNvSpPr/>
          <p:nvPr/>
        </p:nvSpPr>
        <p:spPr>
          <a:xfrm>
            <a:off x="8336880" y="5039280"/>
            <a:ext cx="360" cy="824400"/>
          </a:xfrm>
          <a:prstGeom prst="line">
            <a:avLst/>
          </a:prstGeom>
          <a:ln w="69840">
            <a:solidFill>
              <a:srgbClr val="0CC978"/>
            </a:solidFill>
            <a:round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/>
        </p:style>
        <p:txBody>
          <a:bodyPr lIns="90000" tIns="45000" rIns="90000" bIns="45000" anchor="t" anchorCtr="1">
            <a:noAutofit/>
          </a:bodyPr>
          <a:p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6" name="CustomShape 9"/>
          <p:cNvSpPr/>
          <p:nvPr/>
        </p:nvSpPr>
        <p:spPr>
          <a:xfrm>
            <a:off x="6768000" y="5935680"/>
            <a:ext cx="2128320" cy="820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>
              <a:lnSpc>
                <a:spcPct val="100000"/>
              </a:lnSpc>
            </a:pPr>
            <a:r>
              <a:rPr lang="fr-FR" sz="2400" b="1" u="none" strike="noStrike">
                <a:solidFill>
                  <a:srgbClr val="0CC978"/>
                </a:solidFill>
                <a:effectLst/>
                <a:uFillTx/>
                <a:latin typeface="Franklin Gothic Book"/>
                <a:ea typeface="DejaVu Sans"/>
              </a:rPr>
              <a:t>PASSÉ COMPOSÉ</a:t>
            </a:r>
            <a:endParaRPr lang="fr-FR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7" name="CustomShape 10"/>
          <p:cNvSpPr/>
          <p:nvPr/>
        </p:nvSpPr>
        <p:spPr>
          <a:xfrm>
            <a:off x="4998960" y="5510520"/>
            <a:ext cx="2589120" cy="454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>
              <a:lnSpc>
                <a:spcPct val="100000"/>
              </a:lnSpc>
            </a:pPr>
            <a:r>
              <a:rPr lang="fr-FR" sz="2400" b="1" u="none" strike="noStrike">
                <a:solidFill>
                  <a:srgbClr val="DD7C15"/>
                </a:solidFill>
                <a:effectLst/>
                <a:uFillTx/>
                <a:latin typeface="Franklin Gothic Book"/>
                <a:ea typeface="DejaVu Sans"/>
              </a:rPr>
              <a:t>IMPARFAIT</a:t>
            </a:r>
            <a:endParaRPr lang="fr-FR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8" name="Table 1"/>
          <p:cNvGraphicFramePr/>
          <p:nvPr/>
        </p:nvGraphicFramePr>
        <p:xfrm>
          <a:off x="225000" y="149760"/>
          <a:ext cx="11811600" cy="5915880"/>
        </p:xfrm>
        <a:graphic>
          <a:graphicData uri="http://schemas.openxmlformats.org/drawingml/2006/table">
            <a:tbl>
              <a:tblPr/>
              <a:tblGrid>
                <a:gridCol w="3937320"/>
                <a:gridCol w="3937320"/>
                <a:gridCol w="3937320"/>
              </a:tblGrid>
              <a:tr h="1240920">
                <a:tc>
                  <a:txBody>
                    <a:bodyPr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r-FR" sz="3200" b="1" u="none" strike="noStrike">
                          <a:solidFill>
                            <a:srgbClr val="FFFFFF"/>
                          </a:solidFill>
                          <a:effectLst/>
                          <a:uFillTx/>
                          <a:latin typeface="Franklin Gothic Book"/>
                        </a:rPr>
                        <a:t>Le </a:t>
                      </a:r>
                      <a:r>
                        <a:rPr lang="fr-FR" sz="3200" b="1" u="none" strike="noStrike">
                          <a:solidFill>
                            <a:srgbClr val="0CC978"/>
                          </a:solidFill>
                          <a:effectLst/>
                          <a:uFillTx/>
                          <a:latin typeface="Franklin Gothic Book"/>
                        </a:rPr>
                        <a:t>passé composé</a:t>
                      </a:r>
                      <a:endParaRPr lang="fr-FR" sz="320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 marT="45720" marB="45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38160">
                      <a:solidFill>
                        <a:srgbClr val="FFFFFF"/>
                      </a:solidFill>
                      <a:prstDash val="solid"/>
                    </a:lnB>
                    <a:solidFill>
                      <a:srgbClr val="2C2C2C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r-FR" sz="3200" b="1" u="none" strike="noStrike">
                          <a:solidFill>
                            <a:srgbClr val="FFFFFF"/>
                          </a:solidFill>
                          <a:effectLst/>
                          <a:uFillTx/>
                          <a:latin typeface="Franklin Gothic Book"/>
                        </a:rPr>
                        <a:t>L’</a:t>
                      </a:r>
                      <a:r>
                        <a:rPr lang="fr-FR" sz="3200" b="1" u="none" strike="noStrike">
                          <a:solidFill>
                            <a:srgbClr val="DD7C15"/>
                          </a:solidFill>
                          <a:effectLst/>
                          <a:uFillTx/>
                          <a:latin typeface="Franklin Gothic Book"/>
                        </a:rPr>
                        <a:t>imparfait</a:t>
                      </a:r>
                      <a:endParaRPr lang="fr-FR" sz="320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 marT="45720" marB="45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38160">
                      <a:solidFill>
                        <a:srgbClr val="FFFFFF"/>
                      </a:solidFill>
                      <a:prstDash val="solid"/>
                    </a:lnB>
                    <a:solidFill>
                      <a:srgbClr val="2C2C2C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r-FR" sz="3200" b="1" u="none" strike="noStrike">
                          <a:solidFill>
                            <a:srgbClr val="FFFFFF"/>
                          </a:solidFill>
                          <a:effectLst/>
                          <a:uFillTx/>
                          <a:latin typeface="Franklin Gothic Book"/>
                        </a:rPr>
                        <a:t>Le </a:t>
                      </a:r>
                      <a:r>
                        <a:rPr lang="fr-FR" sz="3200" b="1" u="none" strike="noStrike">
                          <a:solidFill>
                            <a:srgbClr val="A5D028"/>
                          </a:solidFill>
                          <a:effectLst/>
                          <a:uFillTx/>
                          <a:latin typeface="Franklin Gothic Book"/>
                        </a:rPr>
                        <a:t>passé récent</a:t>
                      </a:r>
                      <a:endParaRPr lang="fr-FR" sz="320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 marT="45720" marB="45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38160">
                      <a:solidFill>
                        <a:srgbClr val="FFFFFF"/>
                      </a:solidFill>
                      <a:prstDash val="solid"/>
                    </a:lnB>
                    <a:solidFill>
                      <a:srgbClr val="2C2C2C"/>
                    </a:solidFill>
                  </a:tcPr>
                </a:tc>
              </a:tr>
              <a:tr h="1170720">
                <a:tc>
                  <a:txBody>
                    <a:bodyPr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r-FR" sz="2000" b="1" u="none" strike="noStrike">
                          <a:solidFill>
                            <a:srgbClr val="2C2C2C"/>
                          </a:solidFill>
                          <a:effectLst/>
                          <a:uFillTx/>
                          <a:latin typeface="Franklin Gothic Book"/>
                        </a:rPr>
                        <a:t>AVOIR </a:t>
                      </a:r>
                      <a:r>
                        <a:rPr lang="fr-FR" sz="2000" b="0" u="none" strike="noStrike">
                          <a:solidFill>
                            <a:srgbClr val="2C2C2C"/>
                          </a:solidFill>
                          <a:effectLst/>
                          <a:uFillTx/>
                          <a:latin typeface="Franklin Gothic Book"/>
                        </a:rPr>
                        <a:t>(au présent)</a:t>
                      </a:r>
                      <a:endParaRPr lang="fr-FR" sz="20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r-FR" sz="2000" b="1" u="none" strike="noStrike">
                          <a:solidFill>
                            <a:srgbClr val="2C2C2C"/>
                          </a:solidFill>
                          <a:effectLst/>
                          <a:uFillTx/>
                          <a:latin typeface="Franklin Gothic Book"/>
                        </a:rPr>
                        <a:t>+</a:t>
                      </a:r>
                      <a:endParaRPr lang="fr-FR" sz="20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r-FR" sz="2000" b="1" u="none" strike="noStrike">
                          <a:solidFill>
                            <a:srgbClr val="2C2C2C"/>
                          </a:solidFill>
                          <a:effectLst/>
                          <a:uFillTx/>
                          <a:latin typeface="Franklin Gothic Book"/>
                        </a:rPr>
                        <a:t>PARTICIPE PASSÉ</a:t>
                      </a:r>
                      <a:endParaRPr lang="fr-FR" sz="20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 marT="45720" marB="45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CDCDCD"/>
                    </a:solidFill>
                  </a:tcPr>
                </a:tc>
                <a:tc rowSpan="3">
                  <a:txBody>
                    <a:bodyPr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r-FR" sz="2000" b="1" u="none" strike="noStrike">
                          <a:solidFill>
                            <a:srgbClr val="2C2C2C"/>
                          </a:solidFill>
                          <a:effectLst/>
                          <a:uFillTx/>
                          <a:latin typeface="Franklin Gothic Book"/>
                        </a:rPr>
                        <a:t>Radical du présent (NOUS)</a:t>
                      </a:r>
                      <a:endParaRPr lang="fr-FR" sz="20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r-FR" sz="2000" b="1" u="none" strike="noStrike">
                          <a:solidFill>
                            <a:srgbClr val="2C2C2C"/>
                          </a:solidFill>
                          <a:effectLst/>
                          <a:uFillTx/>
                          <a:latin typeface="Franklin Gothic Book"/>
                        </a:rPr>
                        <a:t>+</a:t>
                      </a:r>
                      <a:endParaRPr lang="fr-FR" sz="20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r-FR" sz="2000" b="1" u="none" strike="noStrike">
                          <a:solidFill>
                            <a:srgbClr val="2C2C2C"/>
                          </a:solidFill>
                          <a:effectLst/>
                          <a:uFillTx/>
                          <a:latin typeface="Franklin Gothic Book"/>
                        </a:rPr>
                        <a:t>- AIS </a:t>
                      </a:r>
                      <a:r>
                        <a:rPr lang="fr-FR" sz="2000" b="0" u="none" strike="noStrike">
                          <a:solidFill>
                            <a:srgbClr val="2C2C2C"/>
                          </a:solidFill>
                          <a:effectLst/>
                          <a:uFillTx/>
                          <a:latin typeface="Franklin Gothic Book"/>
                        </a:rPr>
                        <a:t>(je)</a:t>
                      </a:r>
                      <a:endParaRPr lang="fr-FR" sz="20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r-FR" sz="2000" b="1" u="none" strike="noStrike">
                          <a:solidFill>
                            <a:srgbClr val="2C2C2C"/>
                          </a:solidFill>
                          <a:effectLst/>
                          <a:uFillTx/>
                          <a:latin typeface="Franklin Gothic Book"/>
                        </a:rPr>
                        <a:t>- AIS </a:t>
                      </a:r>
                      <a:r>
                        <a:rPr lang="fr-FR" sz="2000" b="0" u="none" strike="noStrike">
                          <a:solidFill>
                            <a:srgbClr val="2C2C2C"/>
                          </a:solidFill>
                          <a:effectLst/>
                          <a:uFillTx/>
                          <a:latin typeface="Franklin Gothic Book"/>
                        </a:rPr>
                        <a:t>(tu)</a:t>
                      </a:r>
                      <a:endParaRPr lang="fr-FR" sz="20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r-FR" sz="2000" b="1" u="none" strike="noStrike">
                          <a:solidFill>
                            <a:srgbClr val="2C2C2C"/>
                          </a:solidFill>
                          <a:effectLst/>
                          <a:uFillTx/>
                          <a:latin typeface="Franklin Gothic Book"/>
                        </a:rPr>
                        <a:t>- AIT </a:t>
                      </a:r>
                      <a:r>
                        <a:rPr lang="fr-FR" sz="2000" b="0" u="none" strike="noStrike">
                          <a:solidFill>
                            <a:srgbClr val="2C2C2C"/>
                          </a:solidFill>
                          <a:effectLst/>
                          <a:uFillTx/>
                          <a:latin typeface="Franklin Gothic Book"/>
                        </a:rPr>
                        <a:t>(elle, il, on)</a:t>
                      </a:r>
                      <a:endParaRPr lang="fr-FR" sz="20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r-FR" sz="2000" b="1" u="none" strike="noStrike">
                          <a:solidFill>
                            <a:srgbClr val="2C2C2C"/>
                          </a:solidFill>
                          <a:effectLst/>
                          <a:uFillTx/>
                          <a:latin typeface="Franklin Gothic Book"/>
                        </a:rPr>
                        <a:t>- IONS </a:t>
                      </a:r>
                      <a:r>
                        <a:rPr lang="fr-FR" sz="2000" b="0" u="none" strike="noStrike">
                          <a:solidFill>
                            <a:srgbClr val="2C2C2C"/>
                          </a:solidFill>
                          <a:effectLst/>
                          <a:uFillTx/>
                          <a:latin typeface="Franklin Gothic Book"/>
                        </a:rPr>
                        <a:t>(nous)</a:t>
                      </a:r>
                      <a:endParaRPr lang="fr-FR" sz="20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r-FR" sz="2000" b="1" u="none" strike="noStrike">
                          <a:solidFill>
                            <a:srgbClr val="2C2C2C"/>
                          </a:solidFill>
                          <a:effectLst/>
                          <a:uFillTx/>
                          <a:latin typeface="Franklin Gothic Book"/>
                        </a:rPr>
                        <a:t>- IEZ </a:t>
                      </a:r>
                      <a:r>
                        <a:rPr lang="fr-FR" sz="2000" b="0" u="none" strike="noStrike">
                          <a:solidFill>
                            <a:srgbClr val="2C2C2C"/>
                          </a:solidFill>
                          <a:effectLst/>
                          <a:uFillTx/>
                          <a:latin typeface="Franklin Gothic Book"/>
                        </a:rPr>
                        <a:t>(vous)</a:t>
                      </a:r>
                      <a:endParaRPr lang="fr-FR" sz="20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r-FR" sz="2000" b="1" u="none" strike="noStrike">
                          <a:solidFill>
                            <a:srgbClr val="2C2C2C"/>
                          </a:solidFill>
                          <a:effectLst/>
                          <a:uFillTx/>
                          <a:latin typeface="Franklin Gothic Book"/>
                        </a:rPr>
                        <a:t>- AIENT </a:t>
                      </a:r>
                      <a:r>
                        <a:rPr lang="fr-FR" sz="2000" b="0" u="none" strike="noStrike">
                          <a:solidFill>
                            <a:srgbClr val="2C2C2C"/>
                          </a:solidFill>
                          <a:effectLst/>
                          <a:uFillTx/>
                          <a:latin typeface="Franklin Gothic Book"/>
                        </a:rPr>
                        <a:t>(elles, ils)</a:t>
                      </a:r>
                      <a:endParaRPr lang="fr-FR" sz="20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 marT="45720" marB="45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CDCDCD"/>
                    </a:solidFill>
                  </a:tcPr>
                </a:tc>
                <a:tc rowSpan="3">
                  <a:txBody>
                    <a:bodyPr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r-FR" sz="2400" b="1" u="none" strike="noStrike">
                          <a:solidFill>
                            <a:srgbClr val="2C2C2C"/>
                          </a:solidFill>
                          <a:effectLst/>
                          <a:uFillTx/>
                          <a:latin typeface="Franklin Gothic Book"/>
                        </a:rPr>
                        <a:t>VENIR DE </a:t>
                      </a:r>
                      <a:r>
                        <a:rPr lang="fr-FR" sz="2400" b="0" u="none" strike="noStrike">
                          <a:solidFill>
                            <a:srgbClr val="2C2C2C"/>
                          </a:solidFill>
                          <a:effectLst/>
                          <a:uFillTx/>
                          <a:latin typeface="Franklin Gothic Book"/>
                        </a:rPr>
                        <a:t>(au présent)</a:t>
                      </a:r>
                      <a:endParaRPr lang="fr-FR" sz="2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r-FR" sz="2400" b="1" u="none" strike="noStrike">
                          <a:solidFill>
                            <a:srgbClr val="2C2C2C"/>
                          </a:solidFill>
                          <a:effectLst/>
                          <a:uFillTx/>
                          <a:latin typeface="Franklin Gothic Book"/>
                        </a:rPr>
                        <a:t>+</a:t>
                      </a:r>
                      <a:endParaRPr lang="fr-FR" sz="2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r-FR" sz="2400" b="1" u="none" strike="noStrike">
                          <a:solidFill>
                            <a:srgbClr val="2C2C2C"/>
                          </a:solidFill>
                          <a:effectLst/>
                          <a:uFillTx/>
                          <a:latin typeface="Franklin Gothic Book"/>
                        </a:rPr>
                        <a:t>INFINITIF</a:t>
                      </a:r>
                      <a:endParaRPr lang="fr-FR" sz="2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 marT="45720" marB="45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CDCDCD"/>
                    </a:solidFill>
                  </a:tcPr>
                </a:tc>
              </a:tr>
              <a:tr h="672480"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lang="fr-FR" sz="2000" b="0" u="none" strike="noStrike">
                          <a:solidFill>
                            <a:srgbClr val="0CC978"/>
                          </a:solidFill>
                          <a:effectLst/>
                          <a:uFillTx/>
                          <a:latin typeface="Franklin Gothic Book"/>
                        </a:rPr>
                        <a:t>Elle</a:t>
                      </a:r>
                      <a:r>
                        <a:rPr lang="fr-FR" sz="2000" b="1" u="none" strike="noStrike">
                          <a:solidFill>
                            <a:srgbClr val="0CC978"/>
                          </a:solidFill>
                          <a:effectLst/>
                          <a:uFillTx/>
                          <a:latin typeface="Franklin Gothic Book"/>
                        </a:rPr>
                        <a:t> a rencontré </a:t>
                      </a:r>
                      <a:r>
                        <a:rPr lang="fr-FR" sz="2000" b="0" u="none" strike="noStrike">
                          <a:solidFill>
                            <a:srgbClr val="0CC978"/>
                          </a:solidFill>
                          <a:effectLst/>
                          <a:uFillTx/>
                          <a:latin typeface="Franklin Gothic Book"/>
                        </a:rPr>
                        <a:t>le DRH.</a:t>
                      </a:r>
                      <a:endParaRPr lang="fr-FR" sz="20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 marT="45720" marB="45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7"/>
                    </a:solidFill>
                  </a:tcPr>
                </a:tc>
                <a:tc vMerge="1">
                  <a:txBody>
                    <a:bodyPr lIns="90000" tIns="45000" rIns="90000" bIns="45000" anchor="t">
                      <a:noAutofit/>
                    </a:bodyPr>
                    <a:p>
                      <a:endParaRPr lang="fr-FR" sz="18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0000" marR="90000" marT="45000" marB="45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tc vMerge="1">
                  <a:txBody>
                    <a:bodyPr lIns="90000" tIns="45000" rIns="90000" bIns="45000" anchor="t">
                      <a:noAutofit/>
                    </a:bodyPr>
                    <a:p>
                      <a:endParaRPr lang="fr-FR" sz="18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0000" marR="90000" marT="45000" marB="45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</a:tr>
              <a:tr h="1170720">
                <a:tc>
                  <a:txBody>
                    <a:bodyPr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r-FR" sz="2000" b="1" u="none" strike="noStrike">
                          <a:solidFill>
                            <a:srgbClr val="2C2C2C"/>
                          </a:solidFill>
                          <a:effectLst/>
                          <a:uFillTx/>
                          <a:latin typeface="Franklin Gothic Book"/>
                        </a:rPr>
                        <a:t>ÊTRE </a:t>
                      </a:r>
                      <a:r>
                        <a:rPr lang="fr-FR" sz="2000" b="0" u="none" strike="noStrike">
                          <a:solidFill>
                            <a:srgbClr val="2C2C2C"/>
                          </a:solidFill>
                          <a:effectLst/>
                          <a:uFillTx/>
                          <a:latin typeface="Franklin Gothic Book"/>
                        </a:rPr>
                        <a:t>(au présent)</a:t>
                      </a:r>
                      <a:endParaRPr lang="fr-FR" sz="20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r-FR" sz="2000" b="1" u="none" strike="noStrike">
                          <a:solidFill>
                            <a:srgbClr val="2C2C2C"/>
                          </a:solidFill>
                          <a:effectLst/>
                          <a:uFillTx/>
                          <a:latin typeface="Franklin Gothic Book"/>
                        </a:rPr>
                        <a:t>+</a:t>
                      </a:r>
                      <a:endParaRPr lang="fr-FR" sz="20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r-FR" sz="2000" b="1" u="none" strike="noStrike">
                          <a:solidFill>
                            <a:srgbClr val="2C2C2C"/>
                          </a:solidFill>
                          <a:effectLst/>
                          <a:uFillTx/>
                          <a:latin typeface="Franklin Gothic Book"/>
                        </a:rPr>
                        <a:t>PARTICIPE PASSÉ</a:t>
                      </a:r>
                      <a:endParaRPr lang="fr-FR" sz="20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 marT="45720" marB="45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CDCDCD"/>
                    </a:solidFill>
                  </a:tcPr>
                </a:tc>
                <a:tc vMerge="1">
                  <a:txBody>
                    <a:bodyPr lIns="90000" tIns="45000" rIns="90000" bIns="45000" anchor="t">
                      <a:noAutofit/>
                    </a:bodyPr>
                    <a:p>
                      <a:endParaRPr lang="fr-FR" sz="18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0000" marR="90000" marT="45000" marB="45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tc vMerge="1">
                  <a:txBody>
                    <a:bodyPr lIns="90000" tIns="45000" rIns="90000" bIns="45000" anchor="t">
                      <a:noAutofit/>
                    </a:bodyPr>
                    <a:p>
                      <a:endParaRPr lang="fr-FR" sz="18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0000" marR="90000" marT="45000" marB="45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</a:tr>
              <a:tr h="1661040"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lang="fr-FR" sz="2000" b="0" u="none" strike="noStrike">
                          <a:solidFill>
                            <a:srgbClr val="2C2C2C"/>
                          </a:solidFill>
                          <a:effectLst/>
                          <a:uFillTx/>
                          <a:latin typeface="Franklin Gothic Book"/>
                        </a:rPr>
                        <a:t>- verbes pronominaux</a:t>
                      </a:r>
                      <a:endParaRPr lang="fr-FR" sz="20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fr-FR" sz="2000" b="0" u="none" strike="noStrike">
                          <a:solidFill>
                            <a:srgbClr val="0CC978"/>
                          </a:solidFill>
                          <a:effectLst/>
                          <a:uFillTx/>
                          <a:latin typeface="Franklin Gothic Book"/>
                        </a:rPr>
                        <a:t>Je me </a:t>
                      </a:r>
                      <a:r>
                        <a:rPr lang="fr-FR" sz="2000" b="1" u="none" strike="noStrike">
                          <a:solidFill>
                            <a:srgbClr val="0CC978"/>
                          </a:solidFill>
                          <a:effectLst/>
                          <a:uFillTx/>
                          <a:latin typeface="Franklin Gothic Book"/>
                        </a:rPr>
                        <a:t>suis organisée</a:t>
                      </a:r>
                      <a:r>
                        <a:rPr lang="fr-FR" sz="2000" b="0" u="none" strike="noStrike">
                          <a:solidFill>
                            <a:srgbClr val="0CC978"/>
                          </a:solidFill>
                          <a:effectLst/>
                          <a:uFillTx/>
                          <a:latin typeface="Franklin Gothic Book"/>
                        </a:rPr>
                        <a:t>.</a:t>
                      </a:r>
                      <a:endParaRPr lang="fr-FR" sz="20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fr-FR" sz="2000" b="0" u="none" strike="noStrike">
                          <a:solidFill>
                            <a:srgbClr val="2C2C2C"/>
                          </a:solidFill>
                          <a:effectLst/>
                          <a:uFillTx/>
                          <a:latin typeface="Franklin Gothic Book"/>
                        </a:rPr>
                        <a:t>- certains verbes de « mouvement »</a:t>
                      </a:r>
                      <a:endParaRPr lang="fr-FR" sz="20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fr-FR" sz="2000" b="0" u="none" strike="noStrike">
                          <a:solidFill>
                            <a:srgbClr val="0CC978"/>
                          </a:solidFill>
                          <a:effectLst/>
                          <a:uFillTx/>
                          <a:latin typeface="Franklin Gothic Book"/>
                        </a:rPr>
                        <a:t>Tu </a:t>
                      </a:r>
                      <a:r>
                        <a:rPr lang="fr-FR" sz="2000" b="1" u="none" strike="noStrike">
                          <a:solidFill>
                            <a:srgbClr val="0CC978"/>
                          </a:solidFill>
                          <a:effectLst/>
                          <a:uFillTx/>
                          <a:latin typeface="Franklin Gothic Book"/>
                        </a:rPr>
                        <a:t>es venu </a:t>
                      </a:r>
                      <a:r>
                        <a:rPr lang="fr-FR" sz="2000" b="0" u="none" strike="noStrike">
                          <a:solidFill>
                            <a:srgbClr val="0CC978"/>
                          </a:solidFill>
                          <a:effectLst/>
                          <a:uFillTx/>
                          <a:latin typeface="Franklin Gothic Book"/>
                        </a:rPr>
                        <a:t>ce matin ?</a:t>
                      </a:r>
                      <a:endParaRPr lang="fr-FR" sz="20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 marT="45720" marB="45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lang="fr-FR" sz="2400" b="0" u="none" strike="noStrike">
                          <a:solidFill>
                            <a:srgbClr val="DD7C15"/>
                          </a:solidFill>
                          <a:effectLst/>
                          <a:uFillTx/>
                          <a:latin typeface="Franklin Gothic Book"/>
                        </a:rPr>
                        <a:t>L’année dernière, notre stagiaire </a:t>
                      </a:r>
                      <a:r>
                        <a:rPr lang="fr-FR" sz="2400" b="1" u="none" strike="noStrike">
                          <a:solidFill>
                            <a:srgbClr val="DD7C15"/>
                          </a:solidFill>
                          <a:effectLst/>
                          <a:uFillTx/>
                          <a:latin typeface="Franklin Gothic Book"/>
                        </a:rPr>
                        <a:t>finissait</a:t>
                      </a:r>
                      <a:r>
                        <a:rPr lang="fr-FR" sz="2400" b="0" u="none" strike="noStrike">
                          <a:solidFill>
                            <a:srgbClr val="DD7C15"/>
                          </a:solidFill>
                          <a:effectLst/>
                          <a:uFillTx/>
                          <a:latin typeface="Franklin Gothic Book"/>
                        </a:rPr>
                        <a:t> toujours en retard ses projets. </a:t>
                      </a:r>
                      <a:endParaRPr lang="fr-FR" sz="2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 marT="45720" marB="45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lang="fr-FR" sz="2400" b="0" u="none" strike="noStrike">
                          <a:solidFill>
                            <a:srgbClr val="A5D028"/>
                          </a:solidFill>
                          <a:effectLst/>
                          <a:uFillTx/>
                          <a:latin typeface="Franklin Gothic Book"/>
                        </a:rPr>
                        <a:t>Nous </a:t>
                      </a:r>
                      <a:r>
                        <a:rPr lang="fr-FR" sz="2400" b="1" u="none" strike="noStrike">
                          <a:solidFill>
                            <a:srgbClr val="A5D028"/>
                          </a:solidFill>
                          <a:effectLst/>
                          <a:uFillTx/>
                          <a:latin typeface="Franklin Gothic Book"/>
                        </a:rPr>
                        <a:t>venons de </a:t>
                      </a:r>
                      <a:r>
                        <a:rPr lang="fr-FR" sz="2400" b="0" u="none" strike="noStrike">
                          <a:solidFill>
                            <a:srgbClr val="A5D028"/>
                          </a:solidFill>
                          <a:effectLst/>
                          <a:uFillTx/>
                          <a:latin typeface="Franklin Gothic Book"/>
                        </a:rPr>
                        <a:t>terminer notre contrat avec cette entreprise.</a:t>
                      </a:r>
                      <a:endParaRPr lang="fr-FR" sz="2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 marT="45720" marB="45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7"/>
                    </a:solidFill>
                  </a:tcPr>
                </a:tc>
              </a:tr>
            </a:tbl>
          </a:graphicData>
        </a:graphic>
      </p:graphicFrame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9" name="Table 1"/>
          <p:cNvGraphicFramePr/>
          <p:nvPr/>
        </p:nvGraphicFramePr>
        <p:xfrm>
          <a:off x="225000" y="149760"/>
          <a:ext cx="11811600" cy="5915880"/>
        </p:xfrm>
        <a:graphic>
          <a:graphicData uri="http://schemas.openxmlformats.org/drawingml/2006/table">
            <a:tbl>
              <a:tblPr/>
              <a:tblGrid>
                <a:gridCol w="3937320"/>
                <a:gridCol w="3937320"/>
                <a:gridCol w="3937320"/>
              </a:tblGrid>
              <a:tr h="1240920">
                <a:tc>
                  <a:txBody>
                    <a:bodyPr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r-FR" sz="3200" b="1" u="none" strike="noStrike">
                          <a:solidFill>
                            <a:srgbClr val="FFFFFF"/>
                          </a:solidFill>
                          <a:effectLst/>
                          <a:uFillTx/>
                          <a:latin typeface="Franklin Gothic Book"/>
                        </a:rPr>
                        <a:t>Le </a:t>
                      </a:r>
                      <a:r>
                        <a:rPr lang="fr-FR" sz="3200" b="1" u="none" strike="noStrike">
                          <a:solidFill>
                            <a:srgbClr val="0CC978"/>
                          </a:solidFill>
                          <a:effectLst/>
                          <a:uFillTx/>
                          <a:latin typeface="Franklin Gothic Book"/>
                        </a:rPr>
                        <a:t>passé composé</a:t>
                      </a:r>
                      <a:endParaRPr lang="fr-FR" sz="320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 marT="45720" marB="45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38160">
                      <a:solidFill>
                        <a:srgbClr val="FFFFFF"/>
                      </a:solidFill>
                      <a:prstDash val="solid"/>
                    </a:lnB>
                    <a:solidFill>
                      <a:srgbClr val="2C2C2C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endParaRPr lang="fr-FR" sz="180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 marT="45720" marB="45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38160">
                      <a:solidFill>
                        <a:srgbClr val="FFFFFF"/>
                      </a:solidFill>
                      <a:prstDash val="solid"/>
                    </a:lnB>
                    <a:solidFill>
                      <a:srgbClr val="2C2C2C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endParaRPr lang="fr-FR" sz="180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 marT="45720" marB="45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38160">
                      <a:solidFill>
                        <a:srgbClr val="FFFFFF"/>
                      </a:solidFill>
                      <a:prstDash val="solid"/>
                    </a:lnB>
                    <a:solidFill>
                      <a:srgbClr val="2C2C2C"/>
                    </a:solidFill>
                  </a:tcPr>
                </a:tc>
              </a:tr>
              <a:tr h="1170720">
                <a:tc>
                  <a:txBody>
                    <a:bodyPr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r-FR" sz="2000" b="1" u="none" strike="noStrike">
                          <a:solidFill>
                            <a:srgbClr val="2C2C2C"/>
                          </a:solidFill>
                          <a:effectLst/>
                          <a:uFillTx/>
                          <a:latin typeface="Franklin Gothic Book"/>
                        </a:rPr>
                        <a:t>AVOIR </a:t>
                      </a:r>
                      <a:r>
                        <a:rPr lang="fr-FR" sz="2000" b="0" u="none" strike="noStrike">
                          <a:solidFill>
                            <a:srgbClr val="2C2C2C"/>
                          </a:solidFill>
                          <a:effectLst/>
                          <a:uFillTx/>
                          <a:latin typeface="Franklin Gothic Book"/>
                        </a:rPr>
                        <a:t>(au présent)</a:t>
                      </a:r>
                      <a:endParaRPr lang="fr-FR" sz="20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r-FR" sz="2000" b="1" u="none" strike="noStrike">
                          <a:solidFill>
                            <a:srgbClr val="2C2C2C"/>
                          </a:solidFill>
                          <a:effectLst/>
                          <a:uFillTx/>
                          <a:latin typeface="Franklin Gothic Book"/>
                        </a:rPr>
                        <a:t>+</a:t>
                      </a:r>
                      <a:endParaRPr lang="fr-FR" sz="20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r-FR" sz="2000" b="1" u="none" strike="noStrike">
                          <a:solidFill>
                            <a:srgbClr val="2C2C2C"/>
                          </a:solidFill>
                          <a:effectLst/>
                          <a:uFillTx/>
                          <a:latin typeface="Franklin Gothic Book"/>
                        </a:rPr>
                        <a:t>PARTICIPE PASSÉ</a:t>
                      </a:r>
                      <a:endParaRPr lang="fr-FR" sz="20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 marT="45720" marB="45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CDCDCD"/>
                    </a:solidFill>
                  </a:tcPr>
                </a:tc>
                <a:tc rowSpan="3">
                  <a:txBody>
                    <a:bodyPr anchor="t">
                      <a:noAutofit/>
                    </a:bodyPr>
                    <a:p>
                      <a:endParaRPr lang="fr-FR" sz="18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 marT="45720" marB="45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CDCDCD"/>
                    </a:solidFill>
                  </a:tcPr>
                </a:tc>
                <a:tc rowSpan="3">
                  <a:txBody>
                    <a:bodyPr anchor="t">
                      <a:noAutofit/>
                    </a:bodyPr>
                    <a:p>
                      <a:endParaRPr lang="fr-FR" sz="18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 marT="45720" marB="45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CDCDCD"/>
                    </a:solidFill>
                  </a:tcPr>
                </a:tc>
              </a:tr>
              <a:tr h="672480"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lang="fr-FR" sz="2000" b="0" u="none" strike="noStrike">
                          <a:solidFill>
                            <a:srgbClr val="0CC978"/>
                          </a:solidFill>
                          <a:effectLst/>
                          <a:uFillTx/>
                          <a:latin typeface="Franklin Gothic Book"/>
                        </a:rPr>
                        <a:t>Elle</a:t>
                      </a:r>
                      <a:r>
                        <a:rPr lang="fr-FR" sz="2000" b="1" u="none" strike="noStrike">
                          <a:solidFill>
                            <a:srgbClr val="0CC978"/>
                          </a:solidFill>
                          <a:effectLst/>
                          <a:uFillTx/>
                          <a:latin typeface="Franklin Gothic Book"/>
                        </a:rPr>
                        <a:t> a rencontré </a:t>
                      </a:r>
                      <a:r>
                        <a:rPr lang="fr-FR" sz="2000" b="0" u="none" strike="noStrike">
                          <a:solidFill>
                            <a:srgbClr val="0CC978"/>
                          </a:solidFill>
                          <a:effectLst/>
                          <a:uFillTx/>
                          <a:latin typeface="Franklin Gothic Book"/>
                        </a:rPr>
                        <a:t>le DRH.</a:t>
                      </a:r>
                      <a:endParaRPr lang="fr-FR" sz="20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 marT="45720" marB="45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7"/>
                    </a:solidFill>
                  </a:tcPr>
                </a:tc>
                <a:tc vMerge="1">
                  <a:txBody>
                    <a:bodyPr lIns="90000" tIns="45000" rIns="90000" bIns="45000" anchor="t">
                      <a:noAutofit/>
                    </a:bodyPr>
                    <a:p>
                      <a:endParaRPr lang="fr-FR" sz="18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0000" marR="90000" marT="45000" marB="45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tc vMerge="1">
                  <a:txBody>
                    <a:bodyPr lIns="90000" tIns="45000" rIns="90000" bIns="45000" anchor="t">
                      <a:noAutofit/>
                    </a:bodyPr>
                    <a:p>
                      <a:endParaRPr lang="fr-FR" sz="18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0000" marR="90000" marT="45000" marB="45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</a:tr>
              <a:tr h="1170720">
                <a:tc>
                  <a:txBody>
                    <a:bodyPr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r-FR" sz="2000" b="1" u="none" strike="noStrike">
                          <a:solidFill>
                            <a:srgbClr val="2C2C2C"/>
                          </a:solidFill>
                          <a:effectLst/>
                          <a:uFillTx/>
                          <a:latin typeface="Franklin Gothic Book"/>
                        </a:rPr>
                        <a:t>ÊTRE </a:t>
                      </a:r>
                      <a:r>
                        <a:rPr lang="fr-FR" sz="2000" b="0" u="none" strike="noStrike">
                          <a:solidFill>
                            <a:srgbClr val="2C2C2C"/>
                          </a:solidFill>
                          <a:effectLst/>
                          <a:uFillTx/>
                          <a:latin typeface="Franklin Gothic Book"/>
                        </a:rPr>
                        <a:t>(au présent)</a:t>
                      </a:r>
                      <a:endParaRPr lang="fr-FR" sz="20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r-FR" sz="2000" b="1" u="none" strike="noStrike">
                          <a:solidFill>
                            <a:srgbClr val="2C2C2C"/>
                          </a:solidFill>
                          <a:effectLst/>
                          <a:uFillTx/>
                          <a:latin typeface="Franklin Gothic Book"/>
                        </a:rPr>
                        <a:t>+</a:t>
                      </a:r>
                      <a:endParaRPr lang="fr-FR" sz="20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r-FR" sz="2000" b="1" u="none" strike="noStrike">
                          <a:solidFill>
                            <a:srgbClr val="2C2C2C"/>
                          </a:solidFill>
                          <a:effectLst/>
                          <a:uFillTx/>
                          <a:latin typeface="Franklin Gothic Book"/>
                        </a:rPr>
                        <a:t>PARTICIPE PASSÉ</a:t>
                      </a:r>
                      <a:endParaRPr lang="fr-FR" sz="20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 marT="45720" marB="45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CDCDCD"/>
                    </a:solidFill>
                  </a:tcPr>
                </a:tc>
                <a:tc vMerge="1">
                  <a:txBody>
                    <a:bodyPr lIns="90000" tIns="45000" rIns="90000" bIns="45000" anchor="t">
                      <a:noAutofit/>
                    </a:bodyPr>
                    <a:p>
                      <a:endParaRPr lang="fr-FR" sz="18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0000" marR="90000" marT="45000" marB="45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tc vMerge="1">
                  <a:txBody>
                    <a:bodyPr lIns="90000" tIns="45000" rIns="90000" bIns="45000" anchor="t">
                      <a:noAutofit/>
                    </a:bodyPr>
                    <a:p>
                      <a:endParaRPr lang="fr-FR" sz="18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0000" marR="90000" marT="45000" marB="45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</a:tr>
              <a:tr h="1661040"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lang="fr-FR" sz="2000" b="0" u="none" strike="noStrike">
                          <a:solidFill>
                            <a:srgbClr val="2C2C2C"/>
                          </a:solidFill>
                          <a:effectLst/>
                          <a:uFillTx/>
                          <a:latin typeface="Franklin Gothic Book"/>
                        </a:rPr>
                        <a:t>- verbes pronominaux</a:t>
                      </a:r>
                      <a:endParaRPr lang="fr-FR" sz="20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fr-FR" sz="2000" b="0" u="none" strike="noStrike">
                          <a:solidFill>
                            <a:srgbClr val="0CC978"/>
                          </a:solidFill>
                          <a:effectLst/>
                          <a:uFillTx/>
                          <a:latin typeface="Franklin Gothic Book"/>
                        </a:rPr>
                        <a:t>Je me </a:t>
                      </a:r>
                      <a:r>
                        <a:rPr lang="fr-FR" sz="2000" b="1" u="none" strike="noStrike">
                          <a:solidFill>
                            <a:srgbClr val="0CC978"/>
                          </a:solidFill>
                          <a:effectLst/>
                          <a:uFillTx/>
                          <a:latin typeface="Franklin Gothic Book"/>
                        </a:rPr>
                        <a:t>suis organisé(e)</a:t>
                      </a:r>
                      <a:r>
                        <a:rPr lang="fr-FR" sz="2000" b="0" u="none" strike="noStrike">
                          <a:solidFill>
                            <a:srgbClr val="0CC978"/>
                          </a:solidFill>
                          <a:effectLst/>
                          <a:uFillTx/>
                          <a:latin typeface="Franklin Gothic Book"/>
                        </a:rPr>
                        <a:t>.</a:t>
                      </a:r>
                      <a:endParaRPr lang="fr-FR" sz="20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fr-FR" sz="2000" b="0" u="none" strike="noStrike">
                          <a:solidFill>
                            <a:srgbClr val="2C2C2C"/>
                          </a:solidFill>
                          <a:effectLst/>
                          <a:uFillTx/>
                          <a:latin typeface="Franklin Gothic Book"/>
                        </a:rPr>
                        <a:t>- </a:t>
                      </a:r>
                      <a:r>
                        <a:rPr lang="fr-FR" sz="2000" b="1" u="none" strike="noStrike">
                          <a:solidFill>
                            <a:srgbClr val="2C2C2C"/>
                          </a:solidFill>
                          <a:effectLst/>
                          <a:uFillTx/>
                          <a:latin typeface="Franklin Gothic Book"/>
                        </a:rPr>
                        <a:t>certains</a:t>
                      </a:r>
                      <a:r>
                        <a:rPr lang="fr-FR" sz="2000" b="0" u="none" strike="noStrike">
                          <a:solidFill>
                            <a:srgbClr val="2C2C2C"/>
                          </a:solidFill>
                          <a:effectLst/>
                          <a:uFillTx/>
                          <a:latin typeface="Franklin Gothic Book"/>
                        </a:rPr>
                        <a:t> verbes de « mouvement »</a:t>
                      </a:r>
                      <a:endParaRPr lang="fr-FR" sz="20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fr-FR" sz="2000" b="0" u="none" strike="noStrike">
                          <a:solidFill>
                            <a:srgbClr val="0CC978"/>
                          </a:solidFill>
                          <a:effectLst/>
                          <a:uFillTx/>
                          <a:latin typeface="Franklin Gothic Book"/>
                        </a:rPr>
                        <a:t>Tu </a:t>
                      </a:r>
                      <a:r>
                        <a:rPr lang="fr-FR" sz="2000" b="1" u="none" strike="noStrike">
                          <a:solidFill>
                            <a:srgbClr val="0CC978"/>
                          </a:solidFill>
                          <a:effectLst/>
                          <a:uFillTx/>
                          <a:latin typeface="Franklin Gothic Book"/>
                        </a:rPr>
                        <a:t>es venu(e) </a:t>
                      </a:r>
                      <a:r>
                        <a:rPr lang="fr-FR" sz="2000" b="0" u="none" strike="noStrike">
                          <a:solidFill>
                            <a:srgbClr val="0CC978"/>
                          </a:solidFill>
                          <a:effectLst/>
                          <a:uFillTx/>
                          <a:latin typeface="Franklin Gothic Book"/>
                        </a:rPr>
                        <a:t>ce matin ?</a:t>
                      </a:r>
                      <a:endParaRPr lang="fr-FR" sz="20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 marT="45720" marB="45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endParaRPr lang="fr-FR" sz="18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 marT="45720" marB="45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endParaRPr lang="fr-FR" sz="18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 marT="45720" marB="45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7"/>
                    </a:solidFill>
                  </a:tcPr>
                </a:tc>
              </a:tr>
            </a:tbl>
          </a:graphicData>
        </a:graphic>
      </p:graphicFrame>
      <p:pic>
        <p:nvPicPr>
          <p:cNvPr id="110" name="Image 3"/>
          <p:cNvPicPr/>
          <p:nvPr/>
        </p:nvPicPr>
        <p:blipFill>
          <a:blip r:embed="rId1"/>
          <a:srcRect l="0" t="24955" r="0" b="9409"/>
          <a:stretch/>
        </p:blipFill>
        <p:spPr>
          <a:xfrm>
            <a:off x="3854520" y="720000"/>
            <a:ext cx="8336160" cy="521856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606060"/>
      </a:dk2>
      <a:lt2>
        <a:srgbClr val="EDEDED"/>
      </a:lt2>
      <a:accent1>
        <a:srgbClr val="FFC000"/>
      </a:accent1>
      <a:accent2>
        <a:srgbClr val="A5D028"/>
      </a:accent2>
      <a:accent3>
        <a:srgbClr val="0CC978"/>
      </a:accent3>
      <a:accent4>
        <a:srgbClr val="099BDD"/>
      </a:accent4>
      <a:accent5>
        <a:srgbClr val="47BFCD"/>
      </a:accent5>
      <a:accent6>
        <a:srgbClr val="DD7C15"/>
      </a:accent6>
      <a:hlink>
        <a:srgbClr val="FF9933"/>
      </a:hlink>
      <a:folHlink>
        <a:srgbClr val="B2B2B2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>À bandes</Template>
  <TotalTime>315</TotalTime>
  <Application>LibreOffice/26.2.5.2$Linux_X86_64 LibreOffice_project/620$Build-2</Application>
  <AppVersion>15.0000</AppVersion>
  <Words>1527</Words>
  <Paragraphs>186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2023-09-13T12:05:45Z</dcterms:created>
  <dc:creator>Aurore Roussel</dc:creator>
  <dc:description/>
  <dc:language>fr-FR</dc:language>
  <cp:lastModifiedBy/>
  <dcterms:modified xsi:type="dcterms:W3CDTF">2026-09-15T08:38:37Z</dcterms:modified>
  <cp:revision>10</cp:revision>
  <dc:subject/>
  <dc:title>LA 92 – TD 1 – 14 septembre 2023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  <property fmtid="{D5CDD505-2E9C-101B-9397-08002B2CF9AE}" pid="3" name="Notes">
    <vt:i4>3</vt:i4>
  </property>
  <property fmtid="{D5CDD505-2E9C-101B-9397-08002B2CF9AE}" pid="4" name="PresentationFormat">
    <vt:lpwstr>Grand écran</vt:lpwstr>
  </property>
  <property fmtid="{D5CDD505-2E9C-101B-9397-08002B2CF9AE}" pid="5" name="Slides">
    <vt:i4>26</vt:i4>
  </property>
</Properties>
</file>