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7" r:id="rId4"/>
    <p:sldId id="257" r:id="rId6"/>
    <p:sldId id="399" r:id="rId7"/>
    <p:sldId id="483" r:id="rId8"/>
    <p:sldId id="316" r:id="rId9"/>
    <p:sldId id="484" r:id="rId10"/>
    <p:sldId id="317" r:id="rId11"/>
    <p:sldId id="318" r:id="rId12"/>
    <p:sldId id="398" r:id="rId13"/>
    <p:sldId id="326" r:id="rId14"/>
    <p:sldId id="264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2" autoAdjust="0"/>
    <p:restoredTop sz="94660"/>
  </p:normalViewPr>
  <p:slideViewPr>
    <p:cSldViewPr snapToGrid="0">
      <p:cViewPr>
        <p:scale>
          <a:sx n="50" d="100"/>
          <a:sy n="50" d="100"/>
        </p:scale>
        <p:origin x="43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A1224-B444-4863-8D36-C845A3431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5A967-64B7-4F91-9D2B-1BDCA86CD8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8689E-7725-4D56-849E-249720B2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8689E-7725-4D56-849E-249720B2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8689E-7725-4D56-849E-249720B2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8689E-7725-4D56-849E-249720B2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8689E-7725-4D56-849E-249720B2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8689E-7725-4D56-849E-249720B2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8689E-7725-4D56-849E-249720B2F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7BF-F20C-4F48-9302-B141863F9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90E-BA94-4932-A8F4-B2B57895A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7BF-F20C-4F48-9302-B141863F9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90E-BA94-4932-A8F4-B2B57895A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7BF-F20C-4F48-9302-B141863F9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90E-BA94-4932-A8F4-B2B57895A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D15-B4D4-48AE-9877-C09BBF5E97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474C-78EF-4C84-8743-87653F16F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D15-B4D4-48AE-9877-C09BBF5E97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474C-78EF-4C84-8743-87653F16F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D15-B4D4-48AE-9877-C09BBF5E97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474C-78EF-4C84-8743-87653F16F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D15-B4D4-48AE-9877-C09BBF5E97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474C-78EF-4C84-8743-87653F16F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D15-B4D4-48AE-9877-C09BBF5E97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474C-78EF-4C84-8743-87653F16F9D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00364" y="646033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D15-B4D4-48AE-9877-C09BBF5E97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474C-78EF-4C84-8743-87653F16F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D15-B4D4-48AE-9877-C09BBF5E97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474C-78EF-4C84-8743-87653F16F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D15-B4D4-48AE-9877-C09BBF5E97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474C-78EF-4C84-8743-87653F16F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7BF-F20C-4F48-9302-B141863F9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90E-BA94-4932-A8F4-B2B57895A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D15-B4D4-48AE-9877-C09BBF5E97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474C-78EF-4C84-8743-87653F16F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D15-B4D4-48AE-9877-C09BBF5E97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474C-78EF-4C84-8743-87653F16F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9D15-B4D4-48AE-9877-C09BBF5E97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474C-78EF-4C84-8743-87653F16F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7BF-F20C-4F48-9302-B141863F9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90E-BA94-4932-A8F4-B2B57895A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7BF-F20C-4F48-9302-B141863F9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90E-BA94-4932-A8F4-B2B57895A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7BF-F20C-4F48-9302-B141863F9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90E-BA94-4932-A8F4-B2B57895A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7BF-F20C-4F48-9302-B141863F9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90E-BA94-4932-A8F4-B2B57895A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7BF-F20C-4F48-9302-B141863F9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90E-BA94-4932-A8F4-B2B57895A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7BF-F20C-4F48-9302-B141863F9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90E-BA94-4932-A8F4-B2B57895A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7BF-F20C-4F48-9302-B141863F9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90E-BA94-4932-A8F4-B2B57895A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2B7BF-F20C-4F48-9302-B141863F9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390E-BA94-4932-A8F4-B2B57895A7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9D15-B4D4-48AE-9877-C09BBF5E97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474C-78EF-4C84-8743-87653F16F9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jpe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038776" y="-948644"/>
            <a:ext cx="10254488" cy="91433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70400" y="6007875"/>
            <a:ext cx="1066800" cy="111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09600" y="50800"/>
            <a:ext cx="1260300" cy="11767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7000" y="-203200"/>
            <a:ext cx="1260300" cy="117674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658600" y="5683250"/>
            <a:ext cx="1066800" cy="11112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392680" y="1761490"/>
            <a:ext cx="7294245" cy="1630045"/>
          </a:xfrm>
        </p:spPr>
        <p:txBody>
          <a:bodyPr>
            <a:noAutofit/>
          </a:bodyPr>
          <a:lstStyle/>
          <a:p>
            <a:pPr algn="dist" latinLnBrk="1">
              <a:defRPr/>
            </a:pPr>
            <a:r>
              <a:rPr lang="fr-FR" altLang="zh-CN" sz="4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ea"/>
              </a:rPr>
              <a:t> </a:t>
            </a:r>
            <a:r>
              <a:rPr lang="en-US" altLang="fr-FR" sz="4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ea"/>
              </a:rPr>
              <a:t>L</a:t>
            </a:r>
            <a:r>
              <a:rPr lang="fr-FR" altLang="zh-CN" sz="4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ea"/>
              </a:rPr>
              <a:t>angues</a:t>
            </a:r>
            <a:r>
              <a:rPr lang="en-US" altLang="fr-FR" sz="4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ea"/>
              </a:rPr>
              <a:t>Culture  </a:t>
            </a:r>
            <a:br>
              <a:rPr lang="en-US" altLang="fr-FR" sz="4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ea"/>
              </a:rPr>
            </a:br>
            <a:r>
              <a:rPr lang="en-US" altLang="fr-FR" sz="4000" dirty="0">
                <a:solidFill>
                  <a:srgbClr val="0B9AA9"/>
                </a:solidFill>
                <a:latin typeface="+mn-lt"/>
                <a:ea typeface="+mn-ea"/>
                <a:cs typeface="+mn-ea"/>
                <a:sym typeface="+mn-ea"/>
              </a:rPr>
              <a:t>A</a:t>
            </a:r>
            <a:r>
              <a:rPr lang="fr-FR" altLang="zh-CN" sz="4000" dirty="0">
                <a:solidFill>
                  <a:srgbClr val="0B9AA9"/>
                </a:solidFill>
                <a:latin typeface="+mn-lt"/>
                <a:ea typeface="+mn-ea"/>
                <a:cs typeface="+mn-ea"/>
                <a:sym typeface="+mn-ea"/>
              </a:rPr>
              <a:t>ide au développement</a:t>
            </a:r>
            <a:endParaRPr lang="en-US" altLang="fr-FR" sz="40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ea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94020" y="4555769"/>
            <a:ext cx="9144000" cy="528002"/>
          </a:xfrm>
        </p:spPr>
        <p:txBody>
          <a:bodyPr/>
          <a:lstStyle/>
          <a:p>
            <a:r>
              <a:rPr lang="fr-FR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Semestre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fr-FR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d’automne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2024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942808" y="1418406"/>
            <a:ext cx="819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1">
              <a:defRPr/>
            </a:pPr>
            <a:r>
              <a:rPr lang="fr-FR" altLang="zh-CN" sz="3200" dirty="0">
                <a:solidFill>
                  <a:srgbClr val="0B9AA9"/>
                </a:solidFill>
                <a:cs typeface="+mn-ea"/>
                <a:sym typeface="+mn-lt"/>
              </a:rPr>
              <a:t>Présentation</a:t>
            </a:r>
            <a:r>
              <a:rPr lang="en-US" altLang="zh-CN" sz="3200" dirty="0">
                <a:solidFill>
                  <a:srgbClr val="0B9AA9"/>
                </a:solidFill>
                <a:cs typeface="+mn-ea"/>
                <a:sym typeface="+mn-lt"/>
              </a:rPr>
              <a:t> de la </a:t>
            </a:r>
            <a:r>
              <a:rPr lang="fr-FR" altLang="zh-CN" sz="3200" dirty="0">
                <a:solidFill>
                  <a:srgbClr val="0B9AA9"/>
                </a:solidFill>
                <a:cs typeface="+mn-ea"/>
                <a:sym typeface="+mn-lt"/>
              </a:rPr>
              <a:t>soutenance</a:t>
            </a:r>
            <a:endParaRPr kumimoji="0" lang="fr-FR" altLang="ko-KR" sz="3200" i="0" u="none" strike="noStrike" kern="1200" cap="none" spc="0" normalizeH="0" baseline="0" dirty="0">
              <a:ln>
                <a:noFill/>
              </a:ln>
              <a:solidFill>
                <a:srgbClr val="0B9AA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98" y="443371"/>
            <a:ext cx="1557176" cy="56487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637454" y="3623052"/>
            <a:ext cx="66675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rgbClr val="0B9AA9"/>
                </a:solidFill>
                <a:cs typeface="+mn-ea"/>
                <a:sym typeface="+mn-lt"/>
              </a:rPr>
              <a:t>|</a:t>
            </a:r>
            <a:r>
              <a:rPr lang="zh-CN" altLang="en-US" dirty="0">
                <a:solidFill>
                  <a:srgbClr val="0B9AA9"/>
                </a:solidFill>
                <a:cs typeface="+mn-ea"/>
                <a:sym typeface="+mn-lt"/>
              </a:rPr>
              <a:t>Monde francophone</a:t>
            </a:r>
            <a:r>
              <a:rPr lang="fr-FR" altLang="zh-CN" dirty="0">
                <a:solidFill>
                  <a:srgbClr val="0B9AA9"/>
                </a:solidFill>
                <a:cs typeface="+mn-ea"/>
                <a:sym typeface="+mn-lt"/>
              </a:rPr>
              <a:t>|</a:t>
            </a:r>
            <a:endParaRPr lang="en-US" altLang="zh-CN" dirty="0">
              <a:solidFill>
                <a:srgbClr val="0B9AA9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569204" y="4194711"/>
            <a:ext cx="6804000" cy="0"/>
          </a:xfrm>
          <a:prstGeom prst="line">
            <a:avLst/>
          </a:prstGeom>
          <a:ln w="28575">
            <a:solidFill>
              <a:srgbClr val="0B9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832270" y="4998315"/>
            <a:ext cx="66675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Yuhang Zhou    Zibo Yuan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609600" y="50800"/>
            <a:ext cx="1260300" cy="1176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27000" y="-203200"/>
            <a:ext cx="1260300" cy="11767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658600" y="5683250"/>
            <a:ext cx="1066800" cy="1111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70400" y="6007875"/>
            <a:ext cx="1066800" cy="1111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24" y="356734"/>
            <a:ext cx="1557176" cy="564875"/>
          </a:xfrm>
          <a:prstGeom prst="rect">
            <a:avLst/>
          </a:prstGeom>
        </p:spPr>
      </p:pic>
      <p:pic>
        <p:nvPicPr>
          <p:cNvPr id="7" name="图片 6" descr="ef802eb143fe00cc7d55c52d19624f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45" y="1115060"/>
            <a:ext cx="4408805" cy="2697480"/>
          </a:xfrm>
          <a:prstGeom prst="rect">
            <a:avLst/>
          </a:prstGeom>
        </p:spPr>
      </p:pic>
      <p:pic>
        <p:nvPicPr>
          <p:cNvPr id="9" name="图片 8" descr="22cc990abb7390ed8bec34861be81d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65" y="4380865"/>
            <a:ext cx="5264150" cy="1371600"/>
          </a:xfrm>
          <a:prstGeom prst="rect">
            <a:avLst/>
          </a:prstGeom>
        </p:spPr>
      </p:pic>
      <p:pic>
        <p:nvPicPr>
          <p:cNvPr id="10" name="图片 9" descr="7a4225a93e2e7e23031de4301bb16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0" y="1517650"/>
            <a:ext cx="5511800" cy="2616835"/>
          </a:xfrm>
          <a:prstGeom prst="rect">
            <a:avLst/>
          </a:prstGeom>
        </p:spPr>
      </p:pic>
      <p:pic>
        <p:nvPicPr>
          <p:cNvPr id="11" name="图片 10" descr="64751d37945b8e379f26c071a53c8e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1515" y="4134485"/>
            <a:ext cx="4740275" cy="2409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60600" y="9174"/>
            <a:ext cx="7670800" cy="68396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6884" y="3752778"/>
            <a:ext cx="7424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汇报完毕！</a:t>
            </a:r>
            <a:endParaRPr lang="zh-CN" altLang="en-US" sz="72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1683658" y="2183118"/>
            <a:ext cx="8476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MERCI</a:t>
            </a:r>
            <a:endParaRPr lang="zh-CN" altLang="en-US" sz="96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910012" y="1463275"/>
            <a:ext cx="4114800" cy="366895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42445" y="2077186"/>
            <a:ext cx="263155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sz="24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cs typeface="+mn-ea"/>
                <a:sym typeface="+mn-lt"/>
              </a:rPr>
              <a:t>01.</a:t>
            </a:r>
            <a:r>
              <a:rPr altLang="zh-CN" sz="24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cs typeface="+mn-ea"/>
              </a:rPr>
              <a:t>Introduction</a:t>
            </a:r>
            <a:endParaRPr altLang="zh-CN" sz="24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cs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355287" y="2937778"/>
            <a:ext cx="322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Plan</a:t>
            </a:r>
            <a:endParaRPr lang="zh-CN" altLang="en-US" sz="44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09600" y="50800"/>
            <a:ext cx="1260300" cy="11767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7000" y="-203200"/>
            <a:ext cx="1260300" cy="11767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658600" y="5683250"/>
            <a:ext cx="1066800" cy="1111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970400" y="6007875"/>
            <a:ext cx="1066800" cy="11112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042445" y="2592886"/>
            <a:ext cx="542036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75000"/>
              </a:lnSpc>
            </a:pPr>
            <a:r>
              <a:rPr lang="en-US" altLang="zh-CN" sz="24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cs typeface="+mn-ea"/>
              </a:rPr>
              <a:t>02.</a:t>
            </a:r>
            <a:r>
              <a:rPr altLang="zh-CN" sz="24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cs typeface="+mn-ea"/>
              </a:rPr>
              <a:t> La langue française, un lien universel</a:t>
            </a:r>
            <a:endParaRPr altLang="zh-CN" sz="24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cs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033770" y="3108325"/>
            <a:ext cx="60737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fr-FR" altLang="zh-CN" sz="24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cs typeface="+mn-ea"/>
              </a:rPr>
              <a:t>03.La culture francophone, un trésor mondial</a:t>
            </a:r>
            <a:endParaRPr lang="fr-FR" altLang="zh-CN" sz="24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cs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42660" y="3805555"/>
            <a:ext cx="7676515" cy="6521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fr-FR" altLang="zh-CN" sz="24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cs typeface="+mn-ea"/>
              </a:rPr>
              <a:t>04.L’aide au développement, un pilier </a:t>
            </a:r>
            <a:endParaRPr lang="fr-FR" altLang="zh-CN" sz="24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cs typeface="+mn-ea"/>
            </a:endParaRPr>
          </a:p>
          <a:p>
            <a:pPr indent="457200" algn="l"/>
            <a:r>
              <a:rPr lang="fr-FR" altLang="zh-CN" sz="24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cs typeface="+mn-ea"/>
              </a:rPr>
              <a:t>de la Francophonie</a:t>
            </a:r>
            <a:endParaRPr lang="fr-FR" altLang="zh-CN" sz="24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cs typeface="+mn-ea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98" y="443371"/>
            <a:ext cx="1557176" cy="56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60600" y="18699"/>
            <a:ext cx="7670800" cy="68396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6884" y="3752778"/>
            <a:ext cx="742451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72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2038350" y="2967990"/>
            <a:ext cx="7893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I</a:t>
            </a:r>
            <a:r>
              <a:rPr lang="en-US" altLang="zh-CN" sz="540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ntroduction</a:t>
            </a:r>
            <a:endParaRPr lang="en-US" altLang="zh-CN" sz="5400" dirty="0">
              <a:solidFill>
                <a:schemeClr val="accent5">
                  <a:lumMod val="50000"/>
                </a:schemeClr>
              </a:solidFill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60600" y="18699"/>
            <a:ext cx="7670800" cy="68396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6884" y="3752778"/>
            <a:ext cx="742451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72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2038350" y="2665095"/>
            <a:ext cx="78930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54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cs typeface="+mn-ea"/>
                <a:sym typeface="+mn-ea"/>
              </a:rPr>
              <a:t>02.</a:t>
            </a:r>
            <a:r>
              <a:rPr altLang="zh-CN" sz="54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cs typeface="+mn-ea"/>
                <a:sym typeface="+mn-ea"/>
              </a:rPr>
              <a:t> La langue française, un lien universel</a:t>
            </a:r>
            <a:endParaRPr altLang="zh-CN" sz="54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cs typeface="+mn-ea"/>
            </a:endParaRPr>
          </a:p>
          <a:p>
            <a:pPr algn="ctr"/>
            <a:endParaRPr lang="en-US" altLang="zh-CN" sz="5400" dirty="0">
              <a:solidFill>
                <a:schemeClr val="accent5">
                  <a:lumMod val="50000"/>
                </a:schemeClr>
              </a:solidFill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609600" y="50800"/>
            <a:ext cx="1260300" cy="1176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27000" y="-203200"/>
            <a:ext cx="1260300" cy="11767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658600" y="5683250"/>
            <a:ext cx="1066800" cy="1111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70400" y="6007875"/>
            <a:ext cx="1066800" cy="1111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24" y="356734"/>
            <a:ext cx="1557176" cy="56487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2089785" y="921385"/>
            <a:ext cx="7706995" cy="525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60600" y="9174"/>
            <a:ext cx="7670800" cy="68396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6884" y="3752778"/>
            <a:ext cx="742451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72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1918335" y="2096135"/>
            <a:ext cx="7893050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96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 </a:t>
            </a:r>
            <a:r>
              <a:rPr lang="fr-FR" altLang="zh-CN" sz="40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cs typeface="+mn-ea"/>
                <a:sym typeface="+mn-ea"/>
              </a:rPr>
              <a:t>03.La culture francophone, un trésor mondial</a:t>
            </a:r>
            <a:endParaRPr lang="en-US" altLang="zh-CN" sz="4000" dirty="0">
              <a:solidFill>
                <a:schemeClr val="accent5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609600" y="50800"/>
            <a:ext cx="1260300" cy="11767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27000" y="-203200"/>
            <a:ext cx="1260300" cy="11767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658600" y="5683250"/>
            <a:ext cx="1066800" cy="1111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70400" y="6007875"/>
            <a:ext cx="1066800" cy="1111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24" y="356734"/>
            <a:ext cx="1557176" cy="564875"/>
          </a:xfrm>
          <a:prstGeom prst="rect">
            <a:avLst/>
          </a:prstGeom>
        </p:spPr>
      </p:pic>
      <p:pic>
        <p:nvPicPr>
          <p:cNvPr id="3" name="图片 2" descr="2aff59963ec98b6b4ffa43400ec1bc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65" y="1592580"/>
            <a:ext cx="2473960" cy="3995420"/>
          </a:xfrm>
          <a:prstGeom prst="rect">
            <a:avLst/>
          </a:prstGeom>
        </p:spPr>
      </p:pic>
      <p:pic>
        <p:nvPicPr>
          <p:cNvPr id="4" name="图片 3" descr="dd1f95793567f49bd42400512a5cc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695" y="1592580"/>
            <a:ext cx="2659380" cy="3996055"/>
          </a:xfrm>
          <a:prstGeom prst="rect">
            <a:avLst/>
          </a:prstGeom>
        </p:spPr>
      </p:pic>
      <p:pic>
        <p:nvPicPr>
          <p:cNvPr id="5" name="图片 4" descr="1ad7639aa7adfbb9bd4a79d91e332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9845" y="1592580"/>
            <a:ext cx="2611755" cy="3985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609600" y="50800"/>
            <a:ext cx="1260300" cy="11767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27000" y="-203200"/>
            <a:ext cx="1260300" cy="11767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658600" y="5683250"/>
            <a:ext cx="1066800" cy="1111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70400" y="6007875"/>
            <a:ext cx="1066800" cy="1111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24" y="356734"/>
            <a:ext cx="1557176" cy="564875"/>
          </a:xfrm>
          <a:prstGeom prst="rect">
            <a:avLst/>
          </a:prstGeom>
        </p:spPr>
      </p:pic>
      <p:pic>
        <p:nvPicPr>
          <p:cNvPr id="3" name="图片 2" descr="e38e3e41a296d69b833b3dcaf12951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75" y="1407795"/>
            <a:ext cx="4250690" cy="4275455"/>
          </a:xfrm>
          <a:prstGeom prst="rect">
            <a:avLst/>
          </a:prstGeom>
        </p:spPr>
      </p:pic>
      <p:pic>
        <p:nvPicPr>
          <p:cNvPr id="4" name="图片 3" descr="6174b3888f55e1f248e9147b27a08db"/>
          <p:cNvPicPr>
            <a:picLocks noChangeAspect="1"/>
          </p:cNvPicPr>
          <p:nvPr/>
        </p:nvPicPr>
        <p:blipFill>
          <a:blip r:embed="rId5"/>
          <a:srcRect r="10762"/>
          <a:stretch>
            <a:fillRect/>
          </a:stretch>
        </p:blipFill>
        <p:spPr>
          <a:xfrm>
            <a:off x="6001385" y="1227455"/>
            <a:ext cx="2541270" cy="1906270"/>
          </a:xfrm>
          <a:prstGeom prst="rect">
            <a:avLst/>
          </a:prstGeom>
        </p:spPr>
      </p:pic>
      <p:pic>
        <p:nvPicPr>
          <p:cNvPr id="5" name="图片 4" descr="1ddbeb5954fd58ff6b26e152e0b4153"/>
          <p:cNvPicPr>
            <a:picLocks noChangeAspect="1"/>
          </p:cNvPicPr>
          <p:nvPr/>
        </p:nvPicPr>
        <p:blipFill>
          <a:blip r:embed="rId6"/>
          <a:srcRect t="3115" r="1682"/>
          <a:stretch>
            <a:fillRect/>
          </a:stretch>
        </p:blipFill>
        <p:spPr>
          <a:xfrm>
            <a:off x="5848985" y="3716020"/>
            <a:ext cx="3000375" cy="1967230"/>
          </a:xfrm>
          <a:prstGeom prst="rect">
            <a:avLst/>
          </a:prstGeom>
        </p:spPr>
      </p:pic>
      <p:pic>
        <p:nvPicPr>
          <p:cNvPr id="6" name="图片 5" descr="44d7f56e07590470edfeba254e0eb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1515" y="1496060"/>
            <a:ext cx="3279140" cy="2133600"/>
          </a:xfrm>
          <a:prstGeom prst="rect">
            <a:avLst/>
          </a:prstGeom>
        </p:spPr>
      </p:pic>
      <p:pic>
        <p:nvPicPr>
          <p:cNvPr id="7" name="图片 6" descr="199fd0716980d6a4299cabf3f22de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2520" y="3429000"/>
            <a:ext cx="2502535" cy="2751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60600" y="9174"/>
            <a:ext cx="7670800" cy="68396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6884" y="3752778"/>
            <a:ext cx="742451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7200" dirty="0">
              <a:gradFill>
                <a:gsLst>
                  <a:gs pos="51000">
                    <a:srgbClr val="26A6B4"/>
                  </a:gs>
                  <a:gs pos="0">
                    <a:srgbClr val="1D8DD1"/>
                  </a:gs>
                  <a:gs pos="27000">
                    <a:srgbClr val="269F93"/>
                  </a:gs>
                  <a:gs pos="75000">
                    <a:srgbClr val="219AC3"/>
                  </a:gs>
                  <a:gs pos="100000">
                    <a:srgbClr val="1D8DD1"/>
                  </a:gs>
                </a:gsLst>
                <a:lin ang="0" scaled="1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2596515" y="2285365"/>
            <a:ext cx="7647940" cy="2055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 </a:t>
            </a:r>
            <a:r>
              <a:rPr lang="fr-FR" altLang="zh-CN" sz="4000" dirty="0">
                <a:gradFill>
                  <a:gsLst>
                    <a:gs pos="51000">
                      <a:srgbClr val="26A6B4"/>
                    </a:gs>
                    <a:gs pos="0">
                      <a:srgbClr val="1D8DD1"/>
                    </a:gs>
                    <a:gs pos="27000">
                      <a:srgbClr val="269F93"/>
                    </a:gs>
                    <a:gs pos="75000">
                      <a:srgbClr val="219AC3"/>
                    </a:gs>
                    <a:gs pos="100000">
                      <a:srgbClr val="1D8DD1"/>
                    </a:gs>
                  </a:gsLst>
                  <a:lin ang="0" scaled="1"/>
                </a:gradFill>
                <a:cs typeface="+mn-ea"/>
                <a:sym typeface="+mn-ea"/>
              </a:rPr>
              <a:t>04.L’aide au développement, un pilier de la Francophonie</a:t>
            </a:r>
            <a:endParaRPr lang="en-US" altLang="zh-CN" sz="4000" dirty="0">
              <a:solidFill>
                <a:schemeClr val="accent5">
                  <a:lumMod val="50000"/>
                </a:schemeClr>
              </a:solidFill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tags/tag1.xml><?xml version="1.0" encoding="utf-8"?>
<p:tagLst xmlns:p="http://schemas.openxmlformats.org/presentationml/2006/main">
  <p:tag name="commondata" val="eyJoZGlkIjoiYTBkMWMzNzkxOTBiMGQ4NzQwYjAwZjQwZWU0OWJhND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0jerdp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WPS 演示</Application>
  <PresentationFormat>宽屏</PresentationFormat>
  <Paragraphs>34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方正细谭黑简体</vt:lpstr>
      <vt:lpstr>黑体</vt:lpstr>
      <vt:lpstr>等线</vt:lpstr>
      <vt:lpstr>Times New Roman</vt:lpstr>
      <vt:lpstr>微软雅黑</vt:lpstr>
      <vt:lpstr>Arial Unicode MS</vt:lpstr>
      <vt:lpstr>等线 Light</vt:lpstr>
      <vt:lpstr>Malgun Gothic</vt:lpstr>
      <vt:lpstr>Office 主题​​</vt:lpstr>
      <vt:lpstr>第一PPT，www.1ppt.com</vt:lpstr>
      <vt:lpstr> LanguesCulture   Aide au développement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2.1 Eclaté du system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bras robotique industriel léger basé sur un travail de haute intensité</dc:title>
  <dc:creator>1053896821@qq.com</dc:creator>
  <cp:lastModifiedBy>梦心圆</cp:lastModifiedBy>
  <cp:revision>18</cp:revision>
  <dcterms:created xsi:type="dcterms:W3CDTF">2023-10-30T10:41:00Z</dcterms:created>
  <dcterms:modified xsi:type="dcterms:W3CDTF">2024-11-19T20:11:08Z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ED590DE57B434A9CA9F419646537E4AF_12</vt:lpwstr>
  </property>
  <property fmtid="{D5CDD505-2E9C-101B-9397-08002B2CF9AE}" pid="3" name="KSOProductBuildVer">
    <vt:lpwstr>2052-12.1.0.18608</vt:lpwstr>
  </property>
</Properties>
</file>