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58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0"/>
  </p:normalViewPr>
  <p:slideViewPr>
    <p:cSldViewPr snapToGrid="0" snapToObjects="1">
      <p:cViewPr varScale="1">
        <p:scale>
          <a:sx n="126" d="100"/>
          <a:sy n="126" d="100"/>
        </p:scale>
        <p:origin x="1194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2" d="100"/>
          <a:sy n="92" d="100"/>
        </p:scale>
        <p:origin x="373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13B45-BD0F-473D-998C-FA8E3F4B8856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341CE-59FC-4683-B2A1-2945D809FC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913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DB522-DD61-4B31-88C6-2904C264D31D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19958-4BCC-47E5-8F4E-4DBD09A1A6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4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2138E-A9B1-4E63-860E-36602531D22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46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16/11/2020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15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16/11/2020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88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16/11/2020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337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0817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148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804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88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347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85645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76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4105720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4000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2362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557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16/11/2020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84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16/11/2020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55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16/11/2020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999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16/11/2020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89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16/11/2020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02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16/11/2020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282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4C1A-2E34-F044-8B4C-26A3C67F8D34}" type="datetimeFigureOut">
              <a:rPr lang="fr-FR" smtClean="0"/>
              <a:pPr/>
              <a:t>16/11/2020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44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38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40528"/>
            <a:ext cx="8229600" cy="4785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28/01/2020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80554" y="6356350"/>
            <a:ext cx="30102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ENEAM – UTC            Présentation MS-NQCE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EEAE0-2C1A-E144-BD68-6915A1A400E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90"/>
          <p:cNvSpPr>
            <a:spLocks noChangeArrowheads="1"/>
          </p:cNvSpPr>
          <p:nvPr userDrawn="1"/>
        </p:nvSpPr>
        <p:spPr bwMode="auto">
          <a:xfrm>
            <a:off x="457200" y="6152318"/>
            <a:ext cx="8229600" cy="231775"/>
          </a:xfrm>
          <a:prstGeom prst="rect">
            <a:avLst/>
          </a:prstGeom>
          <a:solidFill>
            <a:srgbClr val="FFD91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7893" rIns="0" bIns="47893"/>
          <a:lstStyle/>
          <a:p>
            <a:pPr marL="101600" indent="-101600" defTabSz="957263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8080"/>
              </a:buClr>
              <a:buFont typeface="Monotype Sorts" charset="0"/>
              <a:buNone/>
            </a:pPr>
            <a:endParaRPr lang="en-GB" sz="1000">
              <a:solidFill>
                <a:prstClr val="black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33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55172-A62A-40B4-8C54-987B0C100F14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50FD2-9A34-438A-B546-16195EBA4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24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60375" y="1540827"/>
            <a:ext cx="8378825" cy="4312603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marL="714375"/>
            <a:r>
              <a:rPr lang="fr-FR" sz="1600" dirty="0" smtClean="0"/>
              <a:t>Le prix précédent est ramené à : </a:t>
            </a:r>
            <a:r>
              <a:rPr lang="fr-FR" sz="1600" b="1" dirty="0" smtClean="0"/>
              <a:t>12 900 euros  </a:t>
            </a:r>
            <a:r>
              <a:rPr lang="fr-FR" sz="1600" dirty="0" smtClean="0"/>
              <a:t>(*)</a:t>
            </a:r>
          </a:p>
          <a:p>
            <a:pPr marL="714375"/>
            <a:endParaRPr lang="fr-FR" sz="1600" dirty="0"/>
          </a:p>
          <a:p>
            <a:pPr marL="714375"/>
            <a:r>
              <a:rPr lang="fr-FR" sz="1600" dirty="0" smtClean="0"/>
              <a:t>Les entreprises du secteur public bénéficient d’un tarif réduit : </a:t>
            </a:r>
            <a:r>
              <a:rPr lang="fr-FR" sz="1600" b="1" dirty="0" smtClean="0"/>
              <a:t>9900 euros </a:t>
            </a:r>
            <a:r>
              <a:rPr lang="fr-FR" sz="1600" dirty="0" smtClean="0"/>
              <a:t>(*)</a:t>
            </a:r>
          </a:p>
          <a:p>
            <a:pPr marL="714375"/>
            <a:endParaRPr lang="fr-FR" sz="1600" dirty="0"/>
          </a:p>
          <a:p>
            <a:pPr marL="714375"/>
            <a:r>
              <a:rPr lang="fr-FR" sz="1600" dirty="0" smtClean="0"/>
              <a:t>Les étudiants en formation initiale ont également accès au tarif </a:t>
            </a:r>
            <a:r>
              <a:rPr lang="fr-FR" sz="1600" dirty="0"/>
              <a:t>réduit </a:t>
            </a:r>
            <a:r>
              <a:rPr lang="fr-FR" sz="1600" dirty="0" smtClean="0"/>
              <a:t>: </a:t>
            </a:r>
            <a:r>
              <a:rPr lang="fr-FR" sz="1600" b="1" dirty="0"/>
              <a:t>9900 </a:t>
            </a:r>
            <a:r>
              <a:rPr lang="fr-FR" sz="1600" b="1" dirty="0" smtClean="0"/>
              <a:t>euros</a:t>
            </a:r>
            <a:endParaRPr lang="fr-FR" sz="1600" b="1" dirty="0"/>
          </a:p>
          <a:p>
            <a:pPr marL="371475" indent="0">
              <a:buNone/>
            </a:pPr>
            <a:endParaRPr lang="fr-FR" sz="1600" dirty="0" smtClean="0"/>
          </a:p>
          <a:p>
            <a:pPr marL="714375"/>
            <a:r>
              <a:rPr lang="fr-FR" sz="1600" dirty="0" smtClean="0"/>
              <a:t>Les frais de dossier sont maintenus à : </a:t>
            </a:r>
            <a:r>
              <a:rPr lang="fr-FR" sz="1600" b="1" dirty="0" smtClean="0"/>
              <a:t>140 euros</a:t>
            </a:r>
          </a:p>
          <a:p>
            <a:pPr marL="714375"/>
            <a:endParaRPr lang="fr-FR" sz="1600" dirty="0" smtClean="0"/>
          </a:p>
          <a:p>
            <a:pPr marL="714375"/>
            <a:r>
              <a:rPr lang="fr-FR" sz="1600" dirty="0" smtClean="0"/>
              <a:t>L’inscription à un seul des 5 Blocs coûte </a:t>
            </a:r>
            <a:r>
              <a:rPr lang="fr-FR" sz="1600" b="1" dirty="0" smtClean="0"/>
              <a:t>3200 euros </a:t>
            </a:r>
            <a:r>
              <a:rPr lang="fr-FR" sz="1600" dirty="0" smtClean="0"/>
              <a:t>(délivrance d’un </a:t>
            </a:r>
            <a:r>
              <a:rPr lang="fr-FR" sz="1600" i="1" dirty="0" err="1" smtClean="0"/>
              <a:t>Executive</a:t>
            </a:r>
            <a:r>
              <a:rPr lang="fr-FR" sz="1600" i="1" dirty="0" smtClean="0"/>
              <a:t> </a:t>
            </a:r>
            <a:r>
              <a:rPr lang="fr-FR" sz="1600" i="1" dirty="0" err="1" smtClean="0"/>
              <a:t>certificate</a:t>
            </a:r>
            <a:r>
              <a:rPr lang="fr-FR" sz="1600" dirty="0" smtClean="0"/>
              <a:t>)</a:t>
            </a:r>
          </a:p>
          <a:p>
            <a:pPr marL="714375"/>
            <a:endParaRPr lang="fr-FR" sz="1600" dirty="0" smtClean="0"/>
          </a:p>
          <a:p>
            <a:pPr marL="371475" indent="0">
              <a:buNone/>
            </a:pPr>
            <a:endParaRPr lang="fr-FR" sz="1400" i="1" dirty="0" smtClean="0"/>
          </a:p>
          <a:p>
            <a:pPr marL="371475" indent="0">
              <a:buNone/>
            </a:pPr>
            <a:r>
              <a:rPr lang="fr-FR" sz="1400" i="1" dirty="0"/>
              <a:t>(</a:t>
            </a:r>
            <a:r>
              <a:rPr lang="fr-FR" sz="1400" i="1" dirty="0" smtClean="0"/>
              <a:t>*) Les inscriptions multiples pourront faire l’objet d’une étude particulière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07975" y="437554"/>
            <a:ext cx="8229600" cy="923847"/>
          </a:xfrm>
        </p:spPr>
        <p:txBody>
          <a:bodyPr>
            <a:normAutofit/>
          </a:bodyPr>
          <a:lstStyle/>
          <a:p>
            <a:pPr algn="l"/>
            <a:r>
              <a:rPr lang="fr-FR" dirty="0" smtClean="0"/>
              <a:t>MS NQCE     Tarifs </a:t>
            </a:r>
            <a:r>
              <a:rPr lang="fr-FR" dirty="0" smtClean="0"/>
              <a:t>2020-2021</a:t>
            </a:r>
            <a:endParaRPr lang="fr-FR" dirty="0"/>
          </a:p>
        </p:txBody>
      </p:sp>
      <p:sp>
        <p:nvSpPr>
          <p:cNvPr id="38914" name="AutoShape 2" descr="Résultat de recherche d'images pour &quot;université abomey calavi imag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8916" name="AutoShape 4" descr="Résultat de recherche d'images pour &quot;université abomey calavi imag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8918" name="AutoShape 6" descr="Résultat de recherche d'images pour &quot;université abomey calavi imag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87EEAE0-2C1A-E144-BD68-6915A1A400EB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63650" y="27606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93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2837</TotalTime>
  <Words>80</Words>
  <Application>Microsoft Office PowerPoint</Application>
  <PresentationFormat>Affichage à l'écran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Monotype Sorts</vt:lpstr>
      <vt:lpstr>Times New Roman</vt:lpstr>
      <vt:lpstr>Thème Office</vt:lpstr>
      <vt:lpstr>Conception personnalisée</vt:lpstr>
      <vt:lpstr>MS NQCE     Tarifs 2020-2021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Rene Anger</dc:creator>
  <cp:lastModifiedBy>Nicolas Louis Duclos</cp:lastModifiedBy>
  <cp:revision>116</cp:revision>
  <dcterms:created xsi:type="dcterms:W3CDTF">2016-10-10T16:24:12Z</dcterms:created>
  <dcterms:modified xsi:type="dcterms:W3CDTF">2020-11-16T22:20:08Z</dcterms:modified>
</cp:coreProperties>
</file>