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1pPr>
    <a:lvl2pPr marL="14915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2pPr>
    <a:lvl3pPr marL="29831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3pPr>
    <a:lvl4pPr marL="447470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4pPr>
    <a:lvl5pPr marL="59662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DIN-Medium" pitchFamily="34" charset="0"/>
        <a:ea typeface="+mn-ea"/>
        <a:cs typeface="+mn-cs"/>
      </a:defRPr>
    </a:lvl5pPr>
    <a:lvl6pPr marL="745784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6pPr>
    <a:lvl7pPr marL="8949416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7pPr>
    <a:lvl8pPr marL="10440985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8pPr>
    <a:lvl9pPr marL="11932554" algn="l" defTabSz="2983139" rtl="0" eaLnBrk="1" latinLnBrk="0" hangingPunct="1">
      <a:defRPr kern="1200">
        <a:solidFill>
          <a:schemeClr val="tx1"/>
        </a:solidFill>
        <a:latin typeface="DIN-Medium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B5E"/>
    <a:srgbClr val="FFCC00"/>
    <a:srgbClr val="4667A2"/>
    <a:srgbClr val="78B5DE"/>
    <a:srgbClr val="FFF7CF"/>
    <a:srgbClr val="FFD910"/>
    <a:srgbClr val="FF006D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 snapToGrid="0">
      <p:cViewPr>
        <p:scale>
          <a:sx n="30" d="100"/>
          <a:sy n="30" d="100"/>
        </p:scale>
        <p:origin x="-486" y="618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0894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54200" y="49213"/>
            <a:ext cx="3351213" cy="473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874874"/>
            <a:ext cx="7099300" cy="5195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3411" tIns="48574" rIns="93411" bIns="48574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dirty="0">
                <a:latin typeface="Arial Narrow" pitchFamily="34" charset="0"/>
              </a:rPr>
              <a:t>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……………….………………………….…………………………….…………………………….……………………….. </a:t>
            </a:r>
          </a:p>
        </p:txBody>
      </p:sp>
    </p:spTree>
    <p:extLst>
      <p:ext uri="{BB962C8B-B14F-4D97-AF65-F5344CB8AC3E}">
        <p14:creationId xmlns:p14="http://schemas.microsoft.com/office/powerpoint/2010/main" xmlns="" val="341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149156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2983139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4474708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5966277" algn="l" rtl="0" eaLnBrk="0" fontAlgn="base" hangingPunct="0">
      <a:spcBef>
        <a:spcPct val="30000"/>
      </a:spcBef>
      <a:spcAft>
        <a:spcPct val="0"/>
      </a:spcAft>
      <a:defRPr sz="3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745784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949416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440985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932554" algn="l" defTabSz="298313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4200" y="49213"/>
            <a:ext cx="3351213" cy="47371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3" name="Group 59"/>
          <p:cNvGrpSpPr>
            <a:grpSpLocks/>
          </p:cNvGrpSpPr>
          <p:nvPr userDrawn="1"/>
        </p:nvGrpSpPr>
        <p:grpSpPr bwMode="auto">
          <a:xfrm>
            <a:off x="4658460" y="2378251"/>
            <a:ext cx="20963061" cy="2718002"/>
            <a:chOff x="0" y="0"/>
            <a:chExt cx="6245" cy="500"/>
          </a:xfrm>
        </p:grpSpPr>
        <p:sp>
          <p:nvSpPr>
            <p:cNvPr id="26684" name="Rectangle 60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spcAft>
                  <a:spcPct val="20000"/>
                </a:spcAft>
              </a:pPr>
              <a:r>
                <a:rPr lang="fr-FR" sz="5200" dirty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UNIVERSITÉ DE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TECHNOLOGIE</a:t>
              </a:r>
              <a:r>
                <a:rPr lang="fr-FR" sz="5200" baseline="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fr-FR" sz="5200" dirty="0" smtClean="0">
                  <a:solidFill>
                    <a:srgbClr val="FFD910"/>
                  </a:solidFill>
                  <a:latin typeface="Arial" pitchFamily="34" charset="0"/>
                  <a:cs typeface="Arial" pitchFamily="34" charset="0"/>
                </a:rPr>
                <a:t>COMPIÈGNE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87" name="Text Box 63"/>
          <p:cNvSpPr txBox="1">
            <a:spLocks noChangeArrowheads="1"/>
          </p:cNvSpPr>
          <p:nvPr userDrawn="1"/>
        </p:nvSpPr>
        <p:spPr bwMode="auto">
          <a:xfrm>
            <a:off x="14843475" y="2775275"/>
            <a:ext cx="593031" cy="11085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293616" tIns="152680" rIns="293616" bIns="152680" anchor="ctr">
            <a:spAutoFit/>
          </a:bodyPr>
          <a:lstStyle/>
          <a:p>
            <a:pPr algn="ctr"/>
            <a:endParaRPr lang="fr-FR" sz="5200" dirty="0">
              <a:latin typeface="Arial Narrow" pitchFamily="34" charset="0"/>
            </a:endParaRPr>
          </a:p>
        </p:txBody>
      </p:sp>
      <p:sp>
        <p:nvSpPr>
          <p:cNvPr id="26726" name="Rectangle 102"/>
          <p:cNvSpPr>
            <a:spLocks noChangeArrowheads="1"/>
          </p:cNvSpPr>
          <p:nvPr userDrawn="1"/>
        </p:nvSpPr>
        <p:spPr bwMode="auto">
          <a:xfrm>
            <a:off x="4658460" y="39071273"/>
            <a:ext cx="20963061" cy="1359001"/>
          </a:xfrm>
          <a:prstGeom prst="rect">
            <a:avLst/>
          </a:prstGeom>
          <a:solidFill>
            <a:srgbClr val="FFD91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156246" rIns="0" bIns="156246"/>
          <a:lstStyle/>
          <a:p>
            <a:pPr marL="331460" indent="-331460" algn="l" defTabSz="3122975">
              <a:lnSpc>
                <a:spcPct val="90000"/>
              </a:lnSpc>
              <a:spcBef>
                <a:spcPct val="20000"/>
              </a:spcBef>
              <a:buClr>
                <a:srgbClr val="008080"/>
              </a:buClr>
              <a:buFont typeface="Monotype Sorts" charset="2"/>
              <a:buNone/>
            </a:pPr>
            <a:r>
              <a:rPr lang="en-GB" sz="3300" dirty="0" smtClean="0">
                <a:latin typeface="Arial" charset="0"/>
              </a:rPr>
              <a:t>	UV DD01</a:t>
            </a:r>
            <a:r>
              <a:rPr lang="en-GB" sz="3300" baseline="0" dirty="0" smtClean="0">
                <a:latin typeface="Arial" charset="0"/>
              </a:rPr>
              <a:t>, </a:t>
            </a:r>
            <a:r>
              <a:rPr lang="en-GB" sz="3300" baseline="0" dirty="0" err="1" smtClean="0">
                <a:latin typeface="Arial" charset="0"/>
              </a:rPr>
              <a:t>samedi</a:t>
            </a:r>
            <a:r>
              <a:rPr lang="en-GB" sz="3300" baseline="0" dirty="0" smtClean="0">
                <a:latin typeface="Arial" charset="0"/>
              </a:rPr>
              <a:t> </a:t>
            </a:r>
            <a:r>
              <a:rPr lang="en-GB" sz="3300" dirty="0" smtClean="0">
                <a:latin typeface="Arial" charset="0"/>
              </a:rPr>
              <a:t>5 </a:t>
            </a:r>
            <a:r>
              <a:rPr lang="en-GB" sz="3300" dirty="0" err="1" smtClean="0">
                <a:latin typeface="Arial" charset="0"/>
              </a:rPr>
              <a:t>avril</a:t>
            </a:r>
            <a:r>
              <a:rPr lang="en-GB" sz="3300" dirty="0" smtClean="0">
                <a:latin typeface="Arial" charset="0"/>
              </a:rPr>
              <a:t> </a:t>
            </a:r>
            <a:r>
              <a:rPr lang="en-GB" sz="3300" dirty="0" smtClean="0">
                <a:latin typeface="Arial" charset="0"/>
              </a:rPr>
              <a:t>2014</a:t>
            </a:r>
            <a:endParaRPr lang="en-GB" sz="3300" dirty="0" smtClean="0">
              <a:latin typeface="Arial" charset="0"/>
            </a:endParaRPr>
          </a:p>
        </p:txBody>
      </p:sp>
      <p:grpSp>
        <p:nvGrpSpPr>
          <p:cNvPr id="26727" name="Group 103"/>
          <p:cNvGrpSpPr>
            <a:grpSpLocks/>
          </p:cNvGrpSpPr>
          <p:nvPr userDrawn="1"/>
        </p:nvGrpSpPr>
        <p:grpSpPr bwMode="auto">
          <a:xfrm>
            <a:off x="4658460" y="5096253"/>
            <a:ext cx="20963061" cy="1656282"/>
            <a:chOff x="0" y="0"/>
            <a:chExt cx="6245" cy="500"/>
          </a:xfrm>
        </p:grpSpPr>
        <p:sp>
          <p:nvSpPr>
            <p:cNvPr id="26728" name="Rectangle 104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endParaRPr lang="fr-FR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29" name="Rectangle 105"/>
            <p:cNvSpPr>
              <a:spLocks noChangeArrowheads="1"/>
            </p:cNvSpPr>
            <p:nvPr userDrawn="1"/>
          </p:nvSpPr>
          <p:spPr bwMode="auto">
            <a:xfrm>
              <a:off x="0" y="0"/>
              <a:ext cx="6245" cy="500"/>
            </a:xfrm>
            <a:prstGeom prst="rect">
              <a:avLst/>
            </a:prstGeom>
            <a:solidFill>
              <a:srgbClr val="5A5B5E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 algn="ctr">
                <a:lnSpc>
                  <a:spcPct val="120000"/>
                </a:lnSpc>
                <a:spcAft>
                  <a:spcPct val="20000"/>
                </a:spcAft>
              </a:pPr>
              <a:r>
                <a:rPr lang="fr-FR" sz="5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Semaine</a:t>
              </a:r>
              <a:r>
                <a:rPr lang="fr-FR" sz="52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du Développement Durable </a:t>
              </a:r>
              <a:r>
                <a:rPr lang="fr-FR" sz="52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2014</a:t>
              </a:r>
              <a:endParaRPr lang="fr-FR" sz="5200" dirty="0">
                <a:solidFill>
                  <a:srgbClr val="BDDAE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730" name="Line 106"/>
          <p:cNvSpPr>
            <a:spLocks noChangeShapeType="1"/>
          </p:cNvSpPr>
          <p:nvPr userDrawn="1"/>
        </p:nvSpPr>
        <p:spPr bwMode="auto">
          <a:xfrm>
            <a:off x="4658460" y="5138722"/>
            <a:ext cx="20963061" cy="0"/>
          </a:xfrm>
          <a:prstGeom prst="line">
            <a:avLst/>
          </a:prstGeom>
          <a:noFill/>
          <a:ln w="19050">
            <a:solidFill>
              <a:srgbClr val="FFD910"/>
            </a:solidFill>
            <a:round/>
            <a:headEnd/>
            <a:tailEnd/>
          </a:ln>
          <a:effectLst/>
        </p:spPr>
        <p:txBody>
          <a:bodyPr wrap="none" lIns="293616" tIns="152680" rIns="293616" bIns="152680" anchor="ctr"/>
          <a:lstStyle/>
          <a:p>
            <a:endParaRPr lang="fr-FR"/>
          </a:p>
        </p:txBody>
      </p:sp>
      <p:pic>
        <p:nvPicPr>
          <p:cNvPr id="26736" name="Picture 1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8548" y="39369440"/>
            <a:ext cx="2823964" cy="1129336"/>
          </a:xfrm>
          <a:prstGeom prst="rect">
            <a:avLst/>
          </a:prstGeom>
          <a:noFill/>
        </p:spPr>
      </p:pic>
      <p:sp>
        <p:nvSpPr>
          <p:cNvPr id="26737" name="Text Box 113"/>
          <p:cNvSpPr txBox="1">
            <a:spLocks noChangeArrowheads="1"/>
          </p:cNvSpPr>
          <p:nvPr userDrawn="1"/>
        </p:nvSpPr>
        <p:spPr bwMode="auto">
          <a:xfrm>
            <a:off x="6910047" y="21602092"/>
            <a:ext cx="16925731" cy="19627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293616" tIns="152680" rIns="293616" bIns="152680" anchor="ctr">
            <a:spAutoFit/>
          </a:bodyPr>
          <a:lstStyle/>
          <a:p>
            <a:pPr algn="ctr"/>
            <a:r>
              <a:rPr lang="fr-FR" sz="5200" dirty="0">
                <a:solidFill>
                  <a:schemeClr val="bg1"/>
                </a:solidFill>
                <a:latin typeface="DIN-Bold" pitchFamily="2" charset="0"/>
              </a:rPr>
              <a:t>Photo couleur ou NB  à votre choix  « plein cadre »  RVB, basse résolution (72 dpi), format JPG, GIF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587F8-6010-4595-9EE9-C949E7CBBCF4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0400165" y="0"/>
            <a:ext cx="5245618" cy="3662507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58459" y="0"/>
            <a:ext cx="15275858" cy="36625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68213D-BA2C-4E5E-94B1-5D8C727F9A38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605B08C3-7F6E-4865-9711-14225B159CA0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314" y="27508443"/>
            <a:ext cx="25737979" cy="8502249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314" y="18144084"/>
            <a:ext cx="25737979" cy="9364361"/>
          </a:xfrm>
        </p:spPr>
        <p:txBody>
          <a:bodyPr anchor="b"/>
          <a:lstStyle>
            <a:lvl1pPr marL="0" indent="0">
              <a:buNone/>
              <a:defRPr sz="6500"/>
            </a:lvl1pPr>
            <a:lvl2pPr marL="1491569" indent="0">
              <a:buNone/>
              <a:defRPr sz="5900"/>
            </a:lvl2pPr>
            <a:lvl3pPr marL="2983139" indent="0">
              <a:buNone/>
              <a:defRPr sz="5200"/>
            </a:lvl3pPr>
            <a:lvl4pPr marL="4474708" indent="0">
              <a:buNone/>
              <a:defRPr sz="4600"/>
            </a:lvl4pPr>
            <a:lvl5pPr marL="5966277" indent="0">
              <a:buNone/>
              <a:defRPr sz="4600"/>
            </a:lvl5pPr>
            <a:lvl6pPr marL="7457846" indent="0">
              <a:buNone/>
              <a:defRPr sz="4600"/>
            </a:lvl6pPr>
            <a:lvl7pPr marL="8949416" indent="0">
              <a:buNone/>
              <a:defRPr sz="4600"/>
            </a:lvl7pPr>
            <a:lvl8pPr marL="10440985" indent="0">
              <a:buNone/>
              <a:defRPr sz="4600"/>
            </a:lvl8pPr>
            <a:lvl9pPr marL="11932554" indent="0">
              <a:buNone/>
              <a:defRPr sz="4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16A51-B02A-447A-82B0-B0F44159B558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58459" y="3389012"/>
            <a:ext cx="10258311" cy="3323606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82618" y="3389012"/>
            <a:ext cx="10263165" cy="33236063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B14D1A-8153-4DAB-9B82-E0D20F1FFB92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000" y="9582373"/>
            <a:ext cx="13378509" cy="399347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000" y="13575850"/>
            <a:ext cx="13378509" cy="2466445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2618" y="9582373"/>
            <a:ext cx="13383360" cy="3993476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91569" indent="0">
              <a:buNone/>
              <a:defRPr sz="6500" b="1"/>
            </a:lvl2pPr>
            <a:lvl3pPr marL="2983139" indent="0">
              <a:buNone/>
              <a:defRPr sz="5900" b="1"/>
            </a:lvl3pPr>
            <a:lvl4pPr marL="4474708" indent="0">
              <a:buNone/>
              <a:defRPr sz="5200" b="1"/>
            </a:lvl4pPr>
            <a:lvl5pPr marL="5966277" indent="0">
              <a:buNone/>
              <a:defRPr sz="5200" b="1"/>
            </a:lvl5pPr>
            <a:lvl6pPr marL="7457846" indent="0">
              <a:buNone/>
              <a:defRPr sz="5200" b="1"/>
            </a:lvl6pPr>
            <a:lvl7pPr marL="8949416" indent="0">
              <a:buNone/>
              <a:defRPr sz="5200" b="1"/>
            </a:lvl7pPr>
            <a:lvl8pPr marL="10440985" indent="0">
              <a:buNone/>
              <a:defRPr sz="5200" b="1"/>
            </a:lvl8pPr>
            <a:lvl9pPr marL="11932554" indent="0">
              <a:buNone/>
              <a:defRPr sz="5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2618" y="13575850"/>
            <a:ext cx="13383360" cy="24664453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7EBE48-2B67-4769-8975-2E385ED391FB}" type="slidenum">
              <a:rPr lang="fr-FR"/>
              <a:pPr/>
              <a:t>‹N°›</a:t>
            </a:fld>
            <a:r>
              <a:rPr lang="fr-FR" b="1" dirty="0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1AD0CFFF-05B6-4A23-A32A-AF2E82D80E86}" type="slidenum">
              <a:rPr lang="fr-FR" smtClean="0"/>
              <a:pPr/>
              <a:t>‹N°›</a:t>
            </a:fld>
            <a:r>
              <a:rPr lang="fr-FR" b="1" smtClean="0"/>
              <a:t>  </a:t>
            </a:r>
            <a:endParaRPr lang="fr-FR" b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180084-7216-4A56-ADC8-FADD7DE5779C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2"/>
            <a:ext cx="9962308" cy="72536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40247" y="1704418"/>
            <a:ext cx="16925731" cy="36535890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2308" cy="29282224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72C5C9-9432-4D64-BC72-AE66DDBBECC6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4682" y="29965969"/>
            <a:ext cx="18167985" cy="353765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4682" y="3825022"/>
            <a:ext cx="18167985" cy="25685115"/>
          </a:xfrm>
        </p:spPr>
        <p:txBody>
          <a:bodyPr/>
          <a:lstStyle>
            <a:lvl1pPr marL="0" indent="0">
              <a:buNone/>
              <a:defRPr sz="10400"/>
            </a:lvl1pPr>
            <a:lvl2pPr marL="1491569" indent="0">
              <a:buNone/>
              <a:defRPr sz="9100"/>
            </a:lvl2pPr>
            <a:lvl3pPr marL="2983139" indent="0">
              <a:buNone/>
              <a:defRPr sz="7800"/>
            </a:lvl3pPr>
            <a:lvl4pPr marL="4474708" indent="0">
              <a:buNone/>
              <a:defRPr sz="6500"/>
            </a:lvl4pPr>
            <a:lvl5pPr marL="5966277" indent="0">
              <a:buNone/>
              <a:defRPr sz="6500"/>
            </a:lvl5pPr>
            <a:lvl6pPr marL="7457846" indent="0">
              <a:buNone/>
              <a:defRPr sz="6500"/>
            </a:lvl6pPr>
            <a:lvl7pPr marL="8949416" indent="0">
              <a:buNone/>
              <a:defRPr sz="6500"/>
            </a:lvl7pPr>
            <a:lvl8pPr marL="10440985" indent="0">
              <a:buNone/>
              <a:defRPr sz="6500"/>
            </a:lvl8pPr>
            <a:lvl9pPr marL="11932554" indent="0">
              <a:buNone/>
              <a:defRPr sz="6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4682" y="33503621"/>
            <a:ext cx="18167985" cy="5024053"/>
          </a:xfrm>
        </p:spPr>
        <p:txBody>
          <a:bodyPr/>
          <a:lstStyle>
            <a:lvl1pPr marL="0" indent="0">
              <a:buNone/>
              <a:defRPr sz="4600"/>
            </a:lvl1pPr>
            <a:lvl2pPr marL="1491569" indent="0">
              <a:buNone/>
              <a:defRPr sz="3900"/>
            </a:lvl2pPr>
            <a:lvl3pPr marL="2983139" indent="0">
              <a:buNone/>
              <a:defRPr sz="3300"/>
            </a:lvl3pPr>
            <a:lvl4pPr marL="4474708" indent="0">
              <a:buNone/>
              <a:defRPr sz="2900"/>
            </a:lvl4pPr>
            <a:lvl5pPr marL="5966277" indent="0">
              <a:buNone/>
              <a:defRPr sz="2900"/>
            </a:lvl5pPr>
            <a:lvl6pPr marL="7457846" indent="0">
              <a:buNone/>
              <a:defRPr sz="2900"/>
            </a:lvl6pPr>
            <a:lvl7pPr marL="8949416" indent="0">
              <a:buNone/>
              <a:defRPr sz="2900"/>
            </a:lvl7pPr>
            <a:lvl8pPr marL="10440985" indent="0">
              <a:buNone/>
              <a:defRPr sz="2900"/>
            </a:lvl8pPr>
            <a:lvl9pPr marL="11932554" indent="0">
              <a:buNone/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0E3F6-24F2-4BCE-852C-F56DF4A93204}" type="slidenum">
              <a:rPr lang="fr-FR"/>
              <a:pPr/>
              <a:t>‹N°›</a:t>
            </a:fld>
            <a:r>
              <a:rPr lang="fr-FR" b="1">
                <a:latin typeface="Futura" charset="0"/>
              </a:rPr>
              <a:t>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4658460" y="0"/>
            <a:ext cx="17935063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0" rIns="352339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8459" y="3389012"/>
            <a:ext cx="20987323" cy="3323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156246" rIns="352339" bIns="15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658460" y="38052022"/>
            <a:ext cx="20963061" cy="2378251"/>
          </a:xfrm>
          <a:prstGeom prst="rect">
            <a:avLst/>
          </a:prstGeom>
          <a:solidFill>
            <a:srgbClr val="FFD910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marL="331460" indent="-331460" defTabSz="3122975"/>
            <a:endParaRPr lang="en-GB" sz="2900" dirty="0">
              <a:latin typeface="Arial" charset="0"/>
            </a:endParaRPr>
          </a:p>
        </p:txBody>
      </p:sp>
      <p:sp>
        <p:nvSpPr>
          <p:cNvPr id="1098" name="Text Box 74"/>
          <p:cNvSpPr txBox="1">
            <a:spLocks noChangeArrowheads="1"/>
          </p:cNvSpPr>
          <p:nvPr/>
        </p:nvSpPr>
        <p:spPr bwMode="auto">
          <a:xfrm>
            <a:off x="1566874" y="33216893"/>
            <a:ext cx="593031" cy="110856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293616" tIns="152680" rIns="293616" bIns="152680" anchor="ctr">
            <a:spAutoFit/>
          </a:bodyPr>
          <a:lstStyle/>
          <a:p>
            <a:pPr algn="ctr"/>
            <a:endParaRPr lang="fr-FR" sz="5200" dirty="0">
              <a:latin typeface="Arial Narrow" pitchFamily="34" charset="0"/>
            </a:endParaRPr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4891382" y="38836685"/>
            <a:ext cx="20031368" cy="779198"/>
          </a:xfrm>
          <a:prstGeom prst="rect">
            <a:avLst/>
          </a:prstGeom>
          <a:solidFill>
            <a:srgbClr val="FFD910"/>
          </a:solidFill>
          <a:ln w="19050">
            <a:noFill/>
            <a:miter lim="800000"/>
            <a:headEnd/>
            <a:tailEnd/>
          </a:ln>
          <a:effectLst/>
        </p:spPr>
        <p:txBody>
          <a:bodyPr lIns="293616" tIns="152680" rIns="293616" bIns="152680" anchor="ctr">
            <a:spAutoFit/>
          </a:bodyPr>
          <a:lstStyle/>
          <a:p>
            <a:pPr>
              <a:spcBef>
                <a:spcPct val="50000"/>
              </a:spcBef>
            </a:pPr>
            <a:endParaRPr lang="fr-FR" sz="2900" dirty="0">
              <a:solidFill>
                <a:srgbClr val="5A5B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23991055" y="0"/>
            <a:ext cx="1630461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352339" bIns="0" anchor="ctr"/>
          <a:lstStyle/>
          <a:p>
            <a:pPr algn="r" defTabSz="3122975"/>
            <a:r>
              <a:rPr lang="fr-FR" sz="4600" dirty="0">
                <a:solidFill>
                  <a:srgbClr val="FFD91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4600" dirty="0" smtClean="0">
                <a:solidFill>
                  <a:srgbClr val="FFD910"/>
                </a:solidFill>
                <a:latin typeface="Arial" pitchFamily="34" charset="0"/>
                <a:cs typeface="Arial" pitchFamily="34" charset="0"/>
              </a:rPr>
              <a:t>17  </a:t>
            </a:r>
            <a:endParaRPr lang="fr-FR" sz="4600" dirty="0">
              <a:solidFill>
                <a:srgbClr val="FFD9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127677" y="0"/>
            <a:ext cx="1863383" cy="2378251"/>
          </a:xfrm>
          <a:prstGeom prst="rect">
            <a:avLst/>
          </a:prstGeom>
          <a:solidFill>
            <a:srgbClr val="5A5B5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52339" tIns="0" rIns="0" bIns="0" numCol="1" anchor="ctr" anchorCtr="0" compatLnSpc="1">
            <a:prstTxWarp prst="textNoShape">
              <a:avLst/>
            </a:prstTxWarp>
          </a:bodyPr>
          <a:lstStyle>
            <a:lvl1pPr algn="r" defTabSz="3122975">
              <a:defRPr sz="4600">
                <a:solidFill>
                  <a:srgbClr val="FFD910"/>
                </a:solidFill>
                <a:latin typeface="+mj-lt"/>
              </a:defRPr>
            </a:lvl1pPr>
          </a:lstStyle>
          <a:p>
            <a:fld id="{2C6917F8-3BCB-459F-91BF-F1BA9680A9DE}" type="slidenum">
              <a:rPr lang="fr-FR" smtClean="0">
                <a:latin typeface="Arial" pitchFamily="34" charset="0"/>
                <a:cs typeface="Arial" pitchFamily="34" charset="0"/>
              </a:rPr>
              <a:pPr/>
              <a:t>‹N°›</a:t>
            </a:fld>
            <a:r>
              <a:rPr lang="fr-FR" b="1" dirty="0" smtClean="0">
                <a:latin typeface="Futura" charset="0"/>
              </a:rPr>
              <a:t>  </a:t>
            </a:r>
            <a:endParaRPr lang="fr-FR" b="1" dirty="0">
              <a:latin typeface="Futura" charset="0"/>
            </a:endParaRPr>
          </a:p>
        </p:txBody>
      </p:sp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48545" y="37903385"/>
            <a:ext cx="3765585" cy="272507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Arial" pitchFamily="34" charset="0"/>
          <a:ea typeface="+mj-ea"/>
          <a:cs typeface="Arial" pitchFamily="34" charset="0"/>
        </a:defRPr>
      </a:lvl1pPr>
      <a:lvl2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2pPr>
      <a:lvl3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3pPr>
      <a:lvl4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4pPr>
      <a:lvl5pPr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5pPr>
      <a:lvl6pPr marL="1491569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6pPr>
      <a:lvl7pPr marL="2983139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7pPr>
      <a:lvl8pPr marL="4474708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8pPr>
      <a:lvl9pPr marL="5966277" algn="l" defTabSz="3122975" rtl="0" eaLnBrk="0" fontAlgn="base" hangingPunct="0">
        <a:spcBef>
          <a:spcPct val="0"/>
        </a:spcBef>
        <a:spcAft>
          <a:spcPct val="0"/>
        </a:spcAft>
        <a:defRPr sz="4600">
          <a:solidFill>
            <a:srgbClr val="FFD910"/>
          </a:solidFill>
          <a:latin typeface="DIN-Bold" pitchFamily="2" charset="0"/>
        </a:defRPr>
      </a:lvl9pPr>
    </p:titleStyle>
    <p:bodyStyle>
      <a:lvl1pPr marL="621487" indent="-621487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7800">
          <a:solidFill>
            <a:srgbClr val="5A5B5E"/>
          </a:solidFill>
          <a:latin typeface="Arial" pitchFamily="34" charset="0"/>
          <a:ea typeface="+mn-ea"/>
          <a:cs typeface="Arial" pitchFamily="34" charset="0"/>
        </a:defRPr>
      </a:lvl1pPr>
      <a:lvl2pPr marL="1864462" indent="-621487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6500">
          <a:solidFill>
            <a:srgbClr val="5A5B5E"/>
          </a:solidFill>
          <a:latin typeface="Arial" pitchFamily="34" charset="0"/>
          <a:cs typeface="Arial" pitchFamily="34" charset="0"/>
        </a:defRPr>
      </a:lvl2pPr>
      <a:lvl3pPr marL="3045287" indent="-559338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5200">
          <a:solidFill>
            <a:srgbClr val="5A5B5E"/>
          </a:solidFill>
          <a:latin typeface="Arial" pitchFamily="34" charset="0"/>
          <a:cs typeface="Arial" pitchFamily="34" charset="0"/>
        </a:defRPr>
      </a:lvl3pPr>
      <a:lvl4pPr marL="4283084" indent="-616310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Font typeface="Times" pitchFamily="18" charset="0"/>
        <a:buChar char="•"/>
        <a:defRPr sz="3900">
          <a:solidFill>
            <a:srgbClr val="5A5B5E"/>
          </a:solidFill>
          <a:latin typeface="Arial" pitchFamily="34" charset="0"/>
          <a:cs typeface="Arial" pitchFamily="34" charset="0"/>
        </a:defRPr>
      </a:lvl4pPr>
      <a:lvl5pPr marL="5489804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3300">
          <a:solidFill>
            <a:srgbClr val="5A5B5E"/>
          </a:solidFill>
          <a:latin typeface="Arial" pitchFamily="34" charset="0"/>
          <a:cs typeface="Arial" pitchFamily="34" charset="0"/>
        </a:defRPr>
      </a:lvl5pPr>
      <a:lvl6pPr marL="6981373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6pPr>
      <a:lvl7pPr marL="8472942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7pPr>
      <a:lvl8pPr marL="9964511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8pPr>
      <a:lvl9pPr marL="11456081" indent="-585235" algn="l" defTabSz="3122975" rtl="0" eaLnBrk="0" fontAlgn="base" hangingPunct="0">
        <a:spcBef>
          <a:spcPct val="20000"/>
        </a:spcBef>
        <a:spcAft>
          <a:spcPct val="0"/>
        </a:spcAft>
        <a:buClr>
          <a:srgbClr val="5A5B5E"/>
        </a:buClr>
        <a:buSzPct val="75000"/>
        <a:buFont typeface="Times" pitchFamily="18" charset="0"/>
        <a:buChar char="•"/>
        <a:defRPr sz="2600">
          <a:solidFill>
            <a:srgbClr val="5A5B5E"/>
          </a:solidFill>
          <a:latin typeface="DIN-Medium" pitchFamily="34" charset="0"/>
        </a:defRPr>
      </a:lvl9pPr>
    </p:bodyStyle>
    <p:otherStyle>
      <a:defPPr>
        <a:defRPr lang="fr-FR"/>
      </a:defPPr>
      <a:lvl1pPr marL="0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56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3139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708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6277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84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9416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985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2554" algn="l" defTabSz="2983139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862300" y="7439287"/>
            <a:ext cx="18527073" cy="2573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ctr">
              <a:lnSpc>
                <a:spcPct val="120000"/>
              </a:lnSpc>
            </a:pPr>
            <a:r>
              <a:rPr lang="fr-FR" sz="9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TITRE</a:t>
            </a:r>
            <a:endParaRPr lang="fr-FR" sz="91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-281524" y="37327222"/>
            <a:ext cx="4556554" cy="436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3122975"/>
            <a:r>
              <a:rPr lang="fr-FR" sz="3900" dirty="0" smtClean="0">
                <a:solidFill>
                  <a:srgbClr val="595959"/>
                </a:solidFill>
                <a:latin typeface="+mn-lt"/>
              </a:rPr>
              <a:t>Auteur 1</a:t>
            </a:r>
          </a:p>
          <a:p>
            <a:pPr algn="r" defTabSz="3122975"/>
            <a:r>
              <a:rPr lang="fr-FR" sz="3900" dirty="0" smtClean="0">
                <a:solidFill>
                  <a:srgbClr val="595959"/>
                </a:solidFill>
                <a:latin typeface="+mn-lt"/>
              </a:rPr>
              <a:t>Auteur 2</a:t>
            </a:r>
            <a:endParaRPr lang="fr-FR" sz="5200" dirty="0">
              <a:solidFill>
                <a:schemeClr val="bg1"/>
              </a:solidFill>
              <a:latin typeface="+mn-lt"/>
            </a:endParaRPr>
          </a:p>
          <a:p>
            <a:pPr algn="r" defTabSz="3122975"/>
            <a:r>
              <a:rPr lang="fr-FR" sz="3900" dirty="0" smtClean="0">
                <a:solidFill>
                  <a:srgbClr val="595959"/>
                </a:solidFill>
              </a:rPr>
              <a:t>Auteur 3</a:t>
            </a:r>
            <a:endParaRPr lang="fr-FR" sz="3900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76940" y="10330317"/>
            <a:ext cx="18527073" cy="2573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defTabSz="3122975">
              <a:lnSpc>
                <a:spcPct val="120000"/>
              </a:lnSpc>
            </a:pPr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Problématique: </a:t>
            </a:r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XXX</a:t>
            </a:r>
          </a:p>
          <a:p>
            <a:pPr defTabSz="3122975">
              <a:lnSpc>
                <a:spcPct val="120000"/>
              </a:lnSpc>
            </a:pPr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Objectifs: XXX</a:t>
            </a:r>
            <a:endParaRPr lang="fr-FR" sz="54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Parties prenantes: </a:t>
            </a:r>
            <a:r>
              <a:rPr lang="fr-FR" sz="5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XXX</a:t>
            </a: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fr-FR" sz="54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8238392" y="21999218"/>
            <a:ext cx="14149826" cy="11254328"/>
            <a:chOff x="3173506" y="4942852"/>
            <a:chExt cx="3424518" cy="1977901"/>
          </a:xfrm>
        </p:grpSpPr>
        <p:sp>
          <p:nvSpPr>
            <p:cNvPr id="6" name="Rectangle 5"/>
            <p:cNvSpPr/>
            <p:nvPr/>
          </p:nvSpPr>
          <p:spPr bwMode="auto">
            <a:xfrm>
              <a:off x="3173506" y="5109882"/>
              <a:ext cx="3424518" cy="1810871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defTabSz="2983139"/>
              <a:endParaRPr lang="fr-FR" sz="5900" dirty="0" smtClean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150701" y="5933691"/>
              <a:ext cx="1623504" cy="135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dirty="0" smtClean="0"/>
                <a:t>SCHEMA DE SYNTHESE</a:t>
              </a:r>
              <a:endParaRPr lang="fr-FR" sz="44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662849" y="4942852"/>
              <a:ext cx="563786" cy="134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 smtClean="0"/>
                <a:t>Légende</a:t>
              </a:r>
              <a:endParaRPr lang="fr-FR" sz="3200" dirty="0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448667" y="14778431"/>
            <a:ext cx="21186064" cy="58287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298314" tIns="149157" rIns="298314" bIns="149157"/>
          <a:lstStyle/>
          <a:p>
            <a:pPr algn="just" defTabSz="3122975">
              <a:lnSpc>
                <a:spcPct val="120000"/>
              </a:lnSpc>
            </a:pPr>
            <a:r>
              <a:rPr lang="fr-FR" sz="5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Description du travail envisagé: </a:t>
            </a:r>
            <a:r>
              <a:rPr lang="fr-FR" sz="5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vous pouvez d’essayer d’expliciter votre projet selon des dialogiques, préciser les enjeux, les risques, les impacts </a:t>
            </a:r>
            <a:r>
              <a:rPr lang="fr-FR" sz="5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attendus sur </a:t>
            </a:r>
            <a:r>
              <a:rPr lang="fr-FR" sz="54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les 3 dimensions du développement durable</a:t>
            </a:r>
            <a:r>
              <a:rPr lang="fr-FR" sz="5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5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et comment vous comptez faire « adhérer » les parties prenantes. Vous pouvez mentionner votre état d’avancement/planning, Mais essayez (malgré tout ça) de rester « attractif » !</a:t>
            </a: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endParaRPr lang="fr-FR" sz="5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3122975">
              <a:lnSpc>
                <a:spcPct val="120000"/>
              </a:lnSpc>
            </a:pPr>
            <a:r>
              <a:rPr lang="fr-FR" sz="5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fr-FR" sz="54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MQ_2005_v2">
  <a:themeElements>
    <a:clrScheme name="modele_MQ_2005_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e_MQ_2005_v2">
      <a:majorFont>
        <a:latin typeface="DIN-Bold"/>
        <a:ea typeface=""/>
        <a:cs typeface=""/>
      </a:majorFont>
      <a:minorFont>
        <a:latin typeface="DIN-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9D3DB"/>
        </a:solidFill>
        <a:ln w="19050" cap="flat" cmpd="sng" algn="ctr">
          <a:solidFill>
            <a:srgbClr val="033D8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9D3DB"/>
        </a:solidFill>
        <a:ln w="19050" cap="flat" cmpd="sng" algn="ctr">
          <a:solidFill>
            <a:srgbClr val="033D8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IN-Medium" pitchFamily="34" charset="0"/>
          </a:defRPr>
        </a:defPPr>
      </a:lstStyle>
    </a:lnDef>
  </a:objectDefaults>
  <a:extraClrSchemeLst>
    <a:extraClrScheme>
      <a:clrScheme name="modele_MQ_2005_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e_MQ_2005_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e_MQ_2005_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8174</TotalTime>
  <Words>62</Words>
  <Application>Microsoft Office PowerPoint</Application>
  <PresentationFormat>Personnalisé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modele_MQ_2005_v2</vt:lpstr>
      <vt:lpstr>TITRE</vt:lpstr>
    </vt:vector>
  </TitlesOfParts>
  <Company>Groupe UTC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cours</dc:title>
  <dc:creator>Gilbert Farges</dc:creator>
  <cp:lastModifiedBy>valletfl</cp:lastModifiedBy>
  <cp:revision>194</cp:revision>
  <cp:lastPrinted>2005-07-01T12:00:49Z</cp:lastPrinted>
  <dcterms:created xsi:type="dcterms:W3CDTF">2005-07-01T14:05:38Z</dcterms:created>
  <dcterms:modified xsi:type="dcterms:W3CDTF">2014-03-19T12:44:52Z</dcterms:modified>
</cp:coreProperties>
</file>