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a78f9df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ca78f9df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a78f9d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ca78f9df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a78f9df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ca78f9dfb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9144000" cy="2003026"/>
          </a:xfrm>
          <a:prstGeom prst="rect">
            <a:avLst/>
          </a:prstGeom>
          <a:solidFill>
            <a:srgbClr val="0851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 rot="2700000">
            <a:off x="4948647" y="1683545"/>
            <a:ext cx="636699" cy="638961"/>
          </a:xfrm>
          <a:prstGeom prst="rect">
            <a:avLst/>
          </a:prstGeom>
          <a:solidFill>
            <a:srgbClr val="0851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AC Blanc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594" y="258910"/>
            <a:ext cx="3965973" cy="13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86153" y="2625125"/>
            <a:ext cx="5798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79124"/>
                </a:solidFill>
              </a:rPr>
              <a:t>Bilan CO2 Hôpital</a:t>
            </a:r>
            <a:endParaRPr b="1" i="0" sz="6600" u="none" cap="none" strike="noStrike">
              <a:solidFill>
                <a:srgbClr val="F79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 Projet Carbone Campus.png"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575" y="3979125"/>
            <a:ext cx="2702198" cy="270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Logo AC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603" y="148167"/>
            <a:ext cx="3267772" cy="11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4628203" y="443924"/>
            <a:ext cx="43859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EXERCICE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" y="6300113"/>
            <a:ext cx="9143999" cy="557887"/>
          </a:xfrm>
          <a:prstGeom prst="rect">
            <a:avLst/>
          </a:prstGeom>
          <a:solidFill>
            <a:srgbClr val="F79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38824" y="6388425"/>
            <a:ext cx="81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Date, nom de la presentation, intervenant,1/…., avenirclimatique.org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AC simple blanc.pn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61" y="6351988"/>
            <a:ext cx="460204" cy="4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38825" y="1836638"/>
            <a:ext cx="75165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</a:rPr>
              <a:t>Que va-t-il y avoir d’important dans un bilan CO2 d’un hôpital ?</a:t>
            </a:r>
            <a:endParaRPr b="1" sz="3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Logo AC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603" y="148167"/>
            <a:ext cx="3267900" cy="11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628203" y="443924"/>
            <a:ext cx="438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Exemple : Centre hospitalier Dax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" y="6300113"/>
            <a:ext cx="9144000" cy="558000"/>
          </a:xfrm>
          <a:prstGeom prst="rect">
            <a:avLst/>
          </a:prstGeom>
          <a:solidFill>
            <a:srgbClr val="F79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738825" y="6388425"/>
            <a:ext cx="827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Date, nom de la presentation, intervenant,1/…., avenirclimatique.org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AC simple blanc.png"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61" y="6351988"/>
            <a:ext cx="460200" cy="4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b="7348" l="15549" r="24206" t="25909"/>
          <a:stretch/>
        </p:blipFill>
        <p:spPr>
          <a:xfrm>
            <a:off x="-121650" y="1598077"/>
            <a:ext cx="6551414" cy="43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6151300" y="915450"/>
            <a:ext cx="29928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Sites 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hôpital 307 lits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Hôpital thermal 80 lits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Maison retraite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Unité restauration</a:t>
            </a:r>
            <a:endParaRPr sz="1800"/>
          </a:p>
        </p:txBody>
      </p:sp>
      <p:sp>
        <p:nvSpPr>
          <p:cNvPr id="110" name="Google Shape;110;p15"/>
          <p:cNvSpPr txBox="1"/>
          <p:nvPr/>
        </p:nvSpPr>
        <p:spPr>
          <a:xfrm>
            <a:off x="3674200" y="3918850"/>
            <a:ext cx="155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dont nourriture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144425" y="3648250"/>
            <a:ext cx="155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(employés)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5974650" y="5006925"/>
            <a:ext cx="3169500" cy="1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</a:rPr>
              <a:t>Qu’est-ce qui manque ?</a:t>
            </a:r>
            <a:endParaRPr b="1" sz="3600">
              <a:solidFill>
                <a:srgbClr val="0000FF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364200" y="2961200"/>
            <a:ext cx="27798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Total 20 000 t CO2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Actions 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plan déplacement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changer chaudière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solaire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isolation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16130" l="19759" r="20346" t="41421"/>
          <a:stretch/>
        </p:blipFill>
        <p:spPr>
          <a:xfrm>
            <a:off x="48662" y="1051825"/>
            <a:ext cx="8132275" cy="345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Logo AC.png" id="119" name="Google Shape;1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603" y="148167"/>
            <a:ext cx="3267900" cy="11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224025" y="443925"/>
            <a:ext cx="479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Exemple : Centre hospitalier Dieppe 2009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1" y="6300113"/>
            <a:ext cx="9144000" cy="558000"/>
          </a:xfrm>
          <a:prstGeom prst="rect">
            <a:avLst/>
          </a:prstGeom>
          <a:solidFill>
            <a:srgbClr val="F79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38824" y="6388425"/>
            <a:ext cx="813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Date, nom de la presentation, intervenant,1/…., avenirclimatique.org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AC simple blanc.png" id="123" name="Google Shape;12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61" y="6351988"/>
            <a:ext cx="460200" cy="4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3002550" y="4790525"/>
            <a:ext cx="29928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Sites 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1500 etp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814 lits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25 000 hospitalisations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120 000 consultations</a:t>
            </a:r>
            <a:endParaRPr sz="1800"/>
          </a:p>
        </p:txBody>
      </p:sp>
      <p:sp>
        <p:nvSpPr>
          <p:cNvPr id="125" name="Google Shape;125;p16"/>
          <p:cNvSpPr txBox="1"/>
          <p:nvPr/>
        </p:nvSpPr>
        <p:spPr>
          <a:xfrm>
            <a:off x="-27550" y="4420850"/>
            <a:ext cx="192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(yc visiteurs)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22 % domicile-travail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18 % patients-visites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1188525" y="1766675"/>
            <a:ext cx="6102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40 %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2047600" y="2794225"/>
            <a:ext cx="6102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23 %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3019125" y="2890600"/>
            <a:ext cx="6102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17 %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3990650" y="3026925"/>
            <a:ext cx="6102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16 %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746275" y="5259900"/>
            <a:ext cx="36114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15 055 tCO2 total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10,3 t CO2 par salarié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105 kg CO2 par patient</a:t>
            </a:r>
            <a:endParaRPr b="1" sz="1800"/>
          </a:p>
        </p:txBody>
      </p:sp>
      <p:sp>
        <p:nvSpPr>
          <p:cNvPr id="131" name="Google Shape;131;p16"/>
          <p:cNvSpPr txBox="1"/>
          <p:nvPr/>
        </p:nvSpPr>
        <p:spPr>
          <a:xfrm>
            <a:off x="1553825" y="2235575"/>
            <a:ext cx="9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80 % gaz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284300" y="2197475"/>
            <a:ext cx="209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35 %pharma + médocs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35 % restau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 b="22782" l="22645" r="39064" t="27157"/>
          <a:stretch/>
        </p:blipFill>
        <p:spPr>
          <a:xfrm>
            <a:off x="0" y="1535038"/>
            <a:ext cx="5746274" cy="4507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Logo AC.png" id="138" name="Google Shape;13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603" y="148167"/>
            <a:ext cx="3267900" cy="11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4224025" y="443925"/>
            <a:ext cx="49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Exemple : Centre hospitalier Bergerac 2012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" y="6300113"/>
            <a:ext cx="9144000" cy="558000"/>
          </a:xfrm>
          <a:prstGeom prst="rect">
            <a:avLst/>
          </a:prstGeom>
          <a:solidFill>
            <a:srgbClr val="F79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38830" y="6388437"/>
            <a:ext cx="71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Date, nom de la presentation, intervenant,1/…., avenirclimatique.org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AC simple blanc.png" id="142" name="Google Shape;14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961" y="6351988"/>
            <a:ext cx="460200" cy="4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5893500" y="2012000"/>
            <a:ext cx="33414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Sites 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640etp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230 lits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EHPAD : 110 lits, 230 etp</a:t>
            </a:r>
            <a:endParaRPr sz="1800"/>
          </a:p>
        </p:txBody>
      </p:sp>
      <p:sp>
        <p:nvSpPr>
          <p:cNvPr id="144" name="Google Shape;144;p17"/>
          <p:cNvSpPr txBox="1"/>
          <p:nvPr/>
        </p:nvSpPr>
        <p:spPr>
          <a:xfrm>
            <a:off x="5746275" y="5259900"/>
            <a:ext cx="36114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5 640 tCO2 total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6 t CO2 par salarié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45" name="Google Shape;145;p17"/>
          <p:cNvSpPr txBox="1"/>
          <p:nvPr/>
        </p:nvSpPr>
        <p:spPr>
          <a:xfrm>
            <a:off x="4316300" y="4199100"/>
            <a:ext cx="9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salariés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4224025" y="3765100"/>
            <a:ext cx="128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dont restau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1963200" y="3050575"/>
            <a:ext cx="99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80 % gaz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