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7559675" cx="10080625"/>
  <p:notesSz cx="7772400" cy="10058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371599" y="764280"/>
            <a:ext cx="5028479" cy="37713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77239" y="4777559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 txBox="1"/>
          <p:nvPr>
            <p:ph idx="3"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" name="Google Shape;6;n"/>
          <p:cNvSpPr txBox="1"/>
          <p:nvPr>
            <p:ph idx="10" type="dt"/>
          </p:nvPr>
        </p:nvSpPr>
        <p:spPr>
          <a:xfrm>
            <a:off x="4399199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555479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399199" y="9555479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:notes"/>
          <p:cNvSpPr/>
          <p:nvPr>
            <p:ph idx="2" type="sldImg"/>
          </p:nvPr>
        </p:nvSpPr>
        <p:spPr>
          <a:xfrm>
            <a:off x="1371600" y="763588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CFE7F5"/>
          </a:solidFill>
          <a:ln cap="flat" cmpd="sng" w="25400">
            <a:solidFill>
              <a:srgbClr val="80808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4:notes"/>
          <p:cNvSpPr txBox="1"/>
          <p:nvPr>
            <p:ph idx="1" type="body"/>
          </p:nvPr>
        </p:nvSpPr>
        <p:spPr>
          <a:xfrm>
            <a:off x="777239" y="4777559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0c860287d_1_0:notes"/>
          <p:cNvSpPr/>
          <p:nvPr>
            <p:ph idx="2" type="sldImg"/>
          </p:nvPr>
        </p:nvSpPr>
        <p:spPr>
          <a:xfrm>
            <a:off x="1371600" y="763588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CFE7F5"/>
          </a:solidFill>
          <a:ln cap="flat" cmpd="sng" w="25400">
            <a:solidFill>
              <a:srgbClr val="80808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3" name="Google Shape;113;g20c860287d_1_0:notes"/>
          <p:cNvSpPr txBox="1"/>
          <p:nvPr>
            <p:ph idx="1" type="body"/>
          </p:nvPr>
        </p:nvSpPr>
        <p:spPr>
          <a:xfrm>
            <a:off x="777239" y="4777559"/>
            <a:ext cx="6217500" cy="452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6:notes"/>
          <p:cNvSpPr/>
          <p:nvPr>
            <p:ph idx="2" type="sldImg"/>
          </p:nvPr>
        </p:nvSpPr>
        <p:spPr>
          <a:xfrm>
            <a:off x="1371600" y="763588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CFE7F5"/>
          </a:solidFill>
          <a:ln cap="flat" cmpd="sng" w="25400">
            <a:solidFill>
              <a:srgbClr val="80808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1" name="Google Shape;161;p6:notes"/>
          <p:cNvSpPr txBox="1"/>
          <p:nvPr>
            <p:ph idx="1" type="body"/>
          </p:nvPr>
        </p:nvSpPr>
        <p:spPr>
          <a:xfrm>
            <a:off x="777239" y="4777559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8:notes"/>
          <p:cNvSpPr/>
          <p:nvPr>
            <p:ph idx="2" type="sldImg"/>
          </p:nvPr>
        </p:nvSpPr>
        <p:spPr>
          <a:xfrm>
            <a:off x="1371600" y="763588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CFE7F5"/>
          </a:solidFill>
          <a:ln cap="flat" cmpd="sng" w="25400">
            <a:solidFill>
              <a:srgbClr val="80808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7" name="Google Shape;167;p8:notes"/>
          <p:cNvSpPr txBox="1"/>
          <p:nvPr>
            <p:ph idx="1" type="body"/>
          </p:nvPr>
        </p:nvSpPr>
        <p:spPr>
          <a:xfrm>
            <a:off x="777239" y="4777559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0:notes"/>
          <p:cNvSpPr/>
          <p:nvPr>
            <p:ph idx="2" type="sldImg"/>
          </p:nvPr>
        </p:nvSpPr>
        <p:spPr>
          <a:xfrm>
            <a:off x="1371600" y="763588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CFE7F5"/>
          </a:solidFill>
          <a:ln cap="flat" cmpd="sng" w="25400">
            <a:solidFill>
              <a:srgbClr val="80808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0" name="Google Shape;210;p10:notes"/>
          <p:cNvSpPr txBox="1"/>
          <p:nvPr>
            <p:ph idx="1" type="body"/>
          </p:nvPr>
        </p:nvSpPr>
        <p:spPr>
          <a:xfrm>
            <a:off x="777239" y="4777559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idx="10" type="dt"/>
          </p:nvPr>
        </p:nvSpPr>
        <p:spPr>
          <a:xfrm>
            <a:off x="503999" y="6887160"/>
            <a:ext cx="2348279" cy="5212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3447360" y="6887160"/>
            <a:ext cx="3195000" cy="5212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7226999" y="6887160"/>
            <a:ext cx="2348279" cy="521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503999" y="301320"/>
            <a:ext cx="9071640" cy="1262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980"/>
              <a:buFont typeface="Noto Sans Symbols"/>
              <a:buChar char="●"/>
              <a:defRPr b="0" i="0" sz="4400" u="none" cap="none" strike="noStrike"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746980" y="-473942"/>
            <a:ext cx="4384079" cy="88700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20040" lvl="0" marL="457200" marR="0" rtl="0" algn="l">
              <a:spcBef>
                <a:spcPts val="0"/>
              </a:spcBef>
              <a:spcAft>
                <a:spcPts val="0"/>
              </a:spcAft>
              <a:buSzPts val="1440"/>
              <a:buFont typeface="Noto Sans Symbols"/>
              <a:buChar char="●"/>
              <a:defRPr b="0" i="0" sz="3200" u="none" cap="none" strike="noStrike">
                <a:latin typeface="Arial"/>
                <a:ea typeface="Arial"/>
                <a:cs typeface="Arial"/>
                <a:sym typeface="Arial"/>
              </a:defRPr>
            </a:lvl1pPr>
            <a:lvl2pPr indent="-361950" lvl="1" marL="914400">
              <a:spcBef>
                <a:spcPts val="1417"/>
              </a:spcBef>
              <a:spcAft>
                <a:spcPts val="0"/>
              </a:spcAft>
              <a:buSzPts val="2100"/>
              <a:buFont typeface="Noto Sans Symbols"/>
              <a:buChar char="–"/>
              <a:defRPr b="0" i="0" sz="2800" u="none" strike="noStrike">
                <a:latin typeface="Arial"/>
                <a:ea typeface="Arial"/>
                <a:cs typeface="Arial"/>
                <a:sym typeface="Arial"/>
              </a:defRPr>
            </a:lvl2pPr>
            <a:lvl3pPr indent="-297180" lvl="2" marL="1371600">
              <a:spcBef>
                <a:spcPts val="1134"/>
              </a:spcBef>
              <a:spcAft>
                <a:spcPts val="0"/>
              </a:spcAft>
              <a:buSzPts val="1080"/>
              <a:buFont typeface="Noto Sans Symbols"/>
              <a:buChar char="●"/>
              <a:defRPr b="0" i="0" sz="2400" u="none" strike="noStrike">
                <a:latin typeface="Arial"/>
                <a:ea typeface="Arial"/>
                <a:cs typeface="Arial"/>
                <a:sym typeface="Arial"/>
              </a:defRPr>
            </a:lvl3pPr>
            <a:lvl4pPr indent="-323850" lvl="3" marL="1828800">
              <a:spcBef>
                <a:spcPts val="850"/>
              </a:spcBef>
              <a:spcAft>
                <a:spcPts val="0"/>
              </a:spcAft>
              <a:buSzPts val="1500"/>
              <a:buFont typeface="Noto Sans Symbols"/>
              <a:buChar char="–"/>
              <a:defRPr b="0" i="0" sz="2000" u="none" strike="noStrike">
                <a:latin typeface="Arial"/>
                <a:ea typeface="Arial"/>
                <a:cs typeface="Arial"/>
                <a:sym typeface="Arial"/>
              </a:defRPr>
            </a:lvl4pPr>
            <a:lvl5pPr indent="-285750" lvl="4" marL="2286000">
              <a:spcBef>
                <a:spcPts val="567"/>
              </a:spcBef>
              <a:spcAft>
                <a:spcPts val="0"/>
              </a:spcAft>
              <a:buSzPts val="900"/>
              <a:buFont typeface="Noto Sans Symbols"/>
              <a:buChar char="●"/>
              <a:defRPr b="0" i="0" sz="2000" u="none" strike="noStrike">
                <a:latin typeface="Arial"/>
                <a:ea typeface="Arial"/>
                <a:cs typeface="Arial"/>
                <a:sym typeface="Arial"/>
              </a:defRPr>
            </a:lvl5pPr>
            <a:lvl6pPr indent="-285750" lvl="5" marL="2743200">
              <a:spcBef>
                <a:spcPts val="283"/>
              </a:spcBef>
              <a:spcAft>
                <a:spcPts val="0"/>
              </a:spcAft>
              <a:buSzPts val="900"/>
              <a:buFont typeface="Noto Sans Symbols"/>
              <a:buChar char="●"/>
              <a:defRPr b="0" i="0" sz="2000" u="none" strike="noStrike">
                <a:latin typeface="Arial"/>
                <a:ea typeface="Arial"/>
                <a:cs typeface="Arial"/>
                <a:sym typeface="Arial"/>
              </a:defRPr>
            </a:lvl6pPr>
            <a:lvl7pPr indent="-285750" lvl="6" marL="3200400">
              <a:spcBef>
                <a:spcPts val="283"/>
              </a:spcBef>
              <a:spcAft>
                <a:spcPts val="0"/>
              </a:spcAft>
              <a:buSzPts val="900"/>
              <a:buFont typeface="Noto Sans Symbols"/>
              <a:buChar char="●"/>
              <a:defRPr b="0" i="0" sz="2000" u="none" strike="noStrike">
                <a:latin typeface="Arial"/>
                <a:ea typeface="Arial"/>
                <a:cs typeface="Arial"/>
                <a:sym typeface="Arial"/>
              </a:defRPr>
            </a:lvl7pPr>
            <a:lvl8pPr indent="-285750" lvl="7" marL="3657600">
              <a:spcBef>
                <a:spcPts val="283"/>
              </a:spcBef>
              <a:spcAft>
                <a:spcPts val="0"/>
              </a:spcAft>
              <a:buSzPts val="900"/>
              <a:buFont typeface="Noto Sans Symbols"/>
              <a:buChar char="●"/>
              <a:defRPr b="0" i="0" sz="2000" u="none" strike="noStrike">
                <a:latin typeface="Arial"/>
                <a:ea typeface="Arial"/>
                <a:cs typeface="Arial"/>
                <a:sym typeface="Arial"/>
              </a:defRPr>
            </a:lvl8pPr>
            <a:lvl9pPr indent="-285750" lvl="8" marL="4114800">
              <a:spcBef>
                <a:spcPts val="283"/>
              </a:spcBef>
              <a:spcAft>
                <a:spcPts val="283"/>
              </a:spcAft>
              <a:buSzPts val="900"/>
              <a:buFont typeface="Noto Sans Symbols"/>
              <a:buChar char="●"/>
              <a:defRPr b="0" i="0" sz="2000" u="none" strike="noStrike"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503999" y="6887160"/>
            <a:ext cx="2348279" cy="5212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447360" y="6887160"/>
            <a:ext cx="3195000" cy="5212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7226999" y="6887160"/>
            <a:ext cx="2348279" cy="521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5516562" y="2093913"/>
            <a:ext cx="5851525" cy="2266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980"/>
              <a:buFont typeface="Noto Sans Symbols"/>
              <a:buChar char="●"/>
              <a:defRPr b="0" i="0" sz="4400" u="none" cap="none" strike="noStrike"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904081" y="-99219"/>
            <a:ext cx="5851525" cy="66532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20040" lvl="0" marL="457200" marR="0" rtl="0" algn="l">
              <a:spcBef>
                <a:spcPts val="0"/>
              </a:spcBef>
              <a:spcAft>
                <a:spcPts val="0"/>
              </a:spcAft>
              <a:buSzPts val="1440"/>
              <a:buFont typeface="Noto Sans Symbols"/>
              <a:buChar char="●"/>
              <a:defRPr b="0" i="0" sz="3200" u="none" cap="none" strike="noStrike">
                <a:latin typeface="Arial"/>
                <a:ea typeface="Arial"/>
                <a:cs typeface="Arial"/>
                <a:sym typeface="Arial"/>
              </a:defRPr>
            </a:lvl1pPr>
            <a:lvl2pPr indent="-361950" lvl="1" marL="914400">
              <a:spcBef>
                <a:spcPts val="1417"/>
              </a:spcBef>
              <a:spcAft>
                <a:spcPts val="0"/>
              </a:spcAft>
              <a:buSzPts val="2100"/>
              <a:buFont typeface="Noto Sans Symbols"/>
              <a:buChar char="–"/>
              <a:defRPr b="0" i="0" sz="2800" u="none" strike="noStrike">
                <a:latin typeface="Arial"/>
                <a:ea typeface="Arial"/>
                <a:cs typeface="Arial"/>
                <a:sym typeface="Arial"/>
              </a:defRPr>
            </a:lvl2pPr>
            <a:lvl3pPr indent="-297180" lvl="2" marL="1371600">
              <a:spcBef>
                <a:spcPts val="1134"/>
              </a:spcBef>
              <a:spcAft>
                <a:spcPts val="0"/>
              </a:spcAft>
              <a:buSzPts val="1080"/>
              <a:buFont typeface="Noto Sans Symbols"/>
              <a:buChar char="●"/>
              <a:defRPr b="0" i="0" sz="2400" u="none" strike="noStrike">
                <a:latin typeface="Arial"/>
                <a:ea typeface="Arial"/>
                <a:cs typeface="Arial"/>
                <a:sym typeface="Arial"/>
              </a:defRPr>
            </a:lvl3pPr>
            <a:lvl4pPr indent="-323850" lvl="3" marL="1828800">
              <a:spcBef>
                <a:spcPts val="850"/>
              </a:spcBef>
              <a:spcAft>
                <a:spcPts val="0"/>
              </a:spcAft>
              <a:buSzPts val="1500"/>
              <a:buFont typeface="Noto Sans Symbols"/>
              <a:buChar char="–"/>
              <a:defRPr b="0" i="0" sz="2000" u="none" strike="noStrike">
                <a:latin typeface="Arial"/>
                <a:ea typeface="Arial"/>
                <a:cs typeface="Arial"/>
                <a:sym typeface="Arial"/>
              </a:defRPr>
            </a:lvl4pPr>
            <a:lvl5pPr indent="-285750" lvl="4" marL="2286000">
              <a:spcBef>
                <a:spcPts val="567"/>
              </a:spcBef>
              <a:spcAft>
                <a:spcPts val="0"/>
              </a:spcAft>
              <a:buSzPts val="900"/>
              <a:buFont typeface="Noto Sans Symbols"/>
              <a:buChar char="●"/>
              <a:defRPr b="0" i="0" sz="2000" u="none" strike="noStrike">
                <a:latin typeface="Arial"/>
                <a:ea typeface="Arial"/>
                <a:cs typeface="Arial"/>
                <a:sym typeface="Arial"/>
              </a:defRPr>
            </a:lvl5pPr>
            <a:lvl6pPr indent="-285750" lvl="5" marL="2743200">
              <a:spcBef>
                <a:spcPts val="283"/>
              </a:spcBef>
              <a:spcAft>
                <a:spcPts val="0"/>
              </a:spcAft>
              <a:buSzPts val="900"/>
              <a:buFont typeface="Noto Sans Symbols"/>
              <a:buChar char="●"/>
              <a:defRPr b="0" i="0" sz="2000" u="none" strike="noStrike">
                <a:latin typeface="Arial"/>
                <a:ea typeface="Arial"/>
                <a:cs typeface="Arial"/>
                <a:sym typeface="Arial"/>
              </a:defRPr>
            </a:lvl6pPr>
            <a:lvl7pPr indent="-285750" lvl="6" marL="3200400">
              <a:spcBef>
                <a:spcPts val="283"/>
              </a:spcBef>
              <a:spcAft>
                <a:spcPts val="0"/>
              </a:spcAft>
              <a:buSzPts val="900"/>
              <a:buFont typeface="Noto Sans Symbols"/>
              <a:buChar char="●"/>
              <a:defRPr b="0" i="0" sz="2000" u="none" strike="noStrike">
                <a:latin typeface="Arial"/>
                <a:ea typeface="Arial"/>
                <a:cs typeface="Arial"/>
                <a:sym typeface="Arial"/>
              </a:defRPr>
            </a:lvl7pPr>
            <a:lvl8pPr indent="-285750" lvl="7" marL="3657600">
              <a:spcBef>
                <a:spcPts val="283"/>
              </a:spcBef>
              <a:spcAft>
                <a:spcPts val="0"/>
              </a:spcAft>
              <a:buSzPts val="900"/>
              <a:buFont typeface="Noto Sans Symbols"/>
              <a:buChar char="●"/>
              <a:defRPr b="0" i="0" sz="2000" u="none" strike="noStrike">
                <a:latin typeface="Arial"/>
                <a:ea typeface="Arial"/>
                <a:cs typeface="Arial"/>
                <a:sym typeface="Arial"/>
              </a:defRPr>
            </a:lvl8pPr>
            <a:lvl9pPr indent="-285750" lvl="8" marL="4114800">
              <a:spcBef>
                <a:spcPts val="283"/>
              </a:spcBef>
              <a:spcAft>
                <a:spcPts val="283"/>
              </a:spcAft>
              <a:buSzPts val="900"/>
              <a:buFont typeface="Noto Sans Symbols"/>
              <a:buChar char="●"/>
              <a:defRPr b="0" i="0" sz="2000" u="none" strike="noStrike"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503999" y="6887160"/>
            <a:ext cx="2348279" cy="5212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447360" y="6887160"/>
            <a:ext cx="3195000" cy="5212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7226999" y="6887160"/>
            <a:ext cx="2348279" cy="521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ctrTitle"/>
          </p:nvPr>
        </p:nvSpPr>
        <p:spPr>
          <a:xfrm>
            <a:off x="755650" y="2347913"/>
            <a:ext cx="8569325" cy="162083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980"/>
              <a:buFont typeface="Noto Sans Symbols"/>
              <a:buChar char="●"/>
              <a:defRPr b="0" i="0" sz="4400" u="none" cap="none" strike="noStrike"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9pPr>
          </a:lstStyle>
          <a:p/>
        </p:txBody>
      </p:sp>
      <p:sp>
        <p:nvSpPr>
          <p:cNvPr id="21" name="Google Shape;21;p3"/>
          <p:cNvSpPr txBox="1"/>
          <p:nvPr>
            <p:ph idx="1" type="subTitle"/>
          </p:nvPr>
        </p:nvSpPr>
        <p:spPr>
          <a:xfrm>
            <a:off x="1512888" y="4283075"/>
            <a:ext cx="7056437" cy="19319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40"/>
              <a:buFont typeface="Noto Sans Symbols"/>
              <a:buNone/>
              <a:defRPr b="0" i="0" sz="3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algn="ctr">
              <a:spcBef>
                <a:spcPts val="1417"/>
              </a:spcBef>
              <a:spcAft>
                <a:spcPts val="0"/>
              </a:spcAft>
              <a:buClr>
                <a:srgbClr val="888888"/>
              </a:buClr>
              <a:buSzPts val="2100"/>
              <a:buFont typeface="Noto Sans Symbols"/>
              <a:buNone/>
              <a:defRPr b="0" i="0" sz="2800" u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algn="ctr">
              <a:spcBef>
                <a:spcPts val="1134"/>
              </a:spcBef>
              <a:spcAft>
                <a:spcPts val="0"/>
              </a:spcAft>
              <a:buClr>
                <a:srgbClr val="888888"/>
              </a:buClr>
              <a:buSzPts val="1080"/>
              <a:buFont typeface="Noto Sans Symbols"/>
              <a:buNone/>
              <a:defRPr b="0" i="0" sz="2400" u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algn="ctr">
              <a:spcBef>
                <a:spcPts val="85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Noto Sans Symbols"/>
              <a:buNone/>
              <a:defRPr b="0" i="0" sz="2000" u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algn="ctr">
              <a:spcBef>
                <a:spcPts val="567"/>
              </a:spcBef>
              <a:spcAft>
                <a:spcPts val="0"/>
              </a:spcAft>
              <a:buClr>
                <a:srgbClr val="888888"/>
              </a:buClr>
              <a:buSzPts val="900"/>
              <a:buFont typeface="Noto Sans Symbols"/>
              <a:buNone/>
              <a:defRPr b="0" i="0" sz="2000" u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algn="ctr">
              <a:spcBef>
                <a:spcPts val="283"/>
              </a:spcBef>
              <a:spcAft>
                <a:spcPts val="0"/>
              </a:spcAft>
              <a:buClr>
                <a:srgbClr val="888888"/>
              </a:buClr>
              <a:buSzPts val="900"/>
              <a:buFont typeface="Noto Sans Symbols"/>
              <a:buNone/>
              <a:defRPr b="0" i="0" sz="2000" u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algn="ctr">
              <a:spcBef>
                <a:spcPts val="283"/>
              </a:spcBef>
              <a:spcAft>
                <a:spcPts val="0"/>
              </a:spcAft>
              <a:buClr>
                <a:srgbClr val="888888"/>
              </a:buClr>
              <a:buSzPts val="900"/>
              <a:buFont typeface="Noto Sans Symbols"/>
              <a:buNone/>
              <a:defRPr b="0" i="0" sz="2000" u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algn="ctr">
              <a:spcBef>
                <a:spcPts val="283"/>
              </a:spcBef>
              <a:spcAft>
                <a:spcPts val="0"/>
              </a:spcAft>
              <a:buClr>
                <a:srgbClr val="888888"/>
              </a:buClr>
              <a:buSzPts val="900"/>
              <a:buFont typeface="Noto Sans Symbols"/>
              <a:buNone/>
              <a:defRPr b="0" i="0" sz="2000" u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algn="ctr">
              <a:spcBef>
                <a:spcPts val="283"/>
              </a:spcBef>
              <a:spcAft>
                <a:spcPts val="283"/>
              </a:spcAft>
              <a:buClr>
                <a:srgbClr val="888888"/>
              </a:buClr>
              <a:buSzPts val="900"/>
              <a:buFont typeface="Noto Sans Symbols"/>
              <a:buNone/>
              <a:defRPr b="0" i="0" sz="2000" u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503999" y="6887160"/>
            <a:ext cx="2348279" cy="5212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3447360" y="6887160"/>
            <a:ext cx="3195000" cy="5212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7226999" y="6887160"/>
            <a:ext cx="2348279" cy="521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503999" y="301320"/>
            <a:ext cx="9071640" cy="1262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980"/>
              <a:buFont typeface="Noto Sans Symbols"/>
              <a:buChar char="●"/>
              <a:defRPr b="0" i="0" sz="4400" u="none" cap="none" strike="noStrike"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503999" y="1769039"/>
            <a:ext cx="8870040" cy="43840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20040" lvl="0" marL="457200" marR="0" rtl="0" algn="l">
              <a:spcBef>
                <a:spcPts val="0"/>
              </a:spcBef>
              <a:spcAft>
                <a:spcPts val="0"/>
              </a:spcAft>
              <a:buSzPts val="1440"/>
              <a:buFont typeface="Noto Sans Symbols"/>
              <a:buChar char="●"/>
              <a:defRPr b="0" i="0" sz="3200" u="none" cap="none" strike="noStrike">
                <a:latin typeface="Arial"/>
                <a:ea typeface="Arial"/>
                <a:cs typeface="Arial"/>
                <a:sym typeface="Arial"/>
              </a:defRPr>
            </a:lvl1pPr>
            <a:lvl2pPr indent="-361950" lvl="1" marL="914400">
              <a:spcBef>
                <a:spcPts val="1417"/>
              </a:spcBef>
              <a:spcAft>
                <a:spcPts val="0"/>
              </a:spcAft>
              <a:buSzPts val="2100"/>
              <a:buFont typeface="Noto Sans Symbols"/>
              <a:buChar char="–"/>
              <a:defRPr b="0" i="0" sz="2800" u="none" strike="noStrike">
                <a:latin typeface="Arial"/>
                <a:ea typeface="Arial"/>
                <a:cs typeface="Arial"/>
                <a:sym typeface="Arial"/>
              </a:defRPr>
            </a:lvl2pPr>
            <a:lvl3pPr indent="-297180" lvl="2" marL="1371600">
              <a:spcBef>
                <a:spcPts val="1134"/>
              </a:spcBef>
              <a:spcAft>
                <a:spcPts val="0"/>
              </a:spcAft>
              <a:buSzPts val="1080"/>
              <a:buFont typeface="Noto Sans Symbols"/>
              <a:buChar char="●"/>
              <a:defRPr b="0" i="0" sz="2400" u="none" strike="noStrike">
                <a:latin typeface="Arial"/>
                <a:ea typeface="Arial"/>
                <a:cs typeface="Arial"/>
                <a:sym typeface="Arial"/>
              </a:defRPr>
            </a:lvl3pPr>
            <a:lvl4pPr indent="-323850" lvl="3" marL="1828800">
              <a:spcBef>
                <a:spcPts val="850"/>
              </a:spcBef>
              <a:spcAft>
                <a:spcPts val="0"/>
              </a:spcAft>
              <a:buSzPts val="1500"/>
              <a:buFont typeface="Noto Sans Symbols"/>
              <a:buChar char="–"/>
              <a:defRPr b="0" i="0" sz="2000" u="none" strike="noStrike">
                <a:latin typeface="Arial"/>
                <a:ea typeface="Arial"/>
                <a:cs typeface="Arial"/>
                <a:sym typeface="Arial"/>
              </a:defRPr>
            </a:lvl4pPr>
            <a:lvl5pPr indent="-285750" lvl="4" marL="2286000">
              <a:spcBef>
                <a:spcPts val="567"/>
              </a:spcBef>
              <a:spcAft>
                <a:spcPts val="0"/>
              </a:spcAft>
              <a:buSzPts val="900"/>
              <a:buFont typeface="Noto Sans Symbols"/>
              <a:buChar char="●"/>
              <a:defRPr b="0" i="0" sz="2000" u="none" strike="noStrike">
                <a:latin typeface="Arial"/>
                <a:ea typeface="Arial"/>
                <a:cs typeface="Arial"/>
                <a:sym typeface="Arial"/>
              </a:defRPr>
            </a:lvl5pPr>
            <a:lvl6pPr indent="-285750" lvl="5" marL="2743200">
              <a:spcBef>
                <a:spcPts val="283"/>
              </a:spcBef>
              <a:spcAft>
                <a:spcPts val="0"/>
              </a:spcAft>
              <a:buSzPts val="900"/>
              <a:buFont typeface="Noto Sans Symbols"/>
              <a:buChar char="●"/>
              <a:defRPr b="0" i="0" sz="2000" u="none" strike="noStrike">
                <a:latin typeface="Arial"/>
                <a:ea typeface="Arial"/>
                <a:cs typeface="Arial"/>
                <a:sym typeface="Arial"/>
              </a:defRPr>
            </a:lvl6pPr>
            <a:lvl7pPr indent="-285750" lvl="6" marL="3200400">
              <a:spcBef>
                <a:spcPts val="283"/>
              </a:spcBef>
              <a:spcAft>
                <a:spcPts val="0"/>
              </a:spcAft>
              <a:buSzPts val="900"/>
              <a:buFont typeface="Noto Sans Symbols"/>
              <a:buChar char="●"/>
              <a:defRPr b="0" i="0" sz="2000" u="none" strike="noStrike">
                <a:latin typeface="Arial"/>
                <a:ea typeface="Arial"/>
                <a:cs typeface="Arial"/>
                <a:sym typeface="Arial"/>
              </a:defRPr>
            </a:lvl7pPr>
            <a:lvl8pPr indent="-285750" lvl="7" marL="3657600">
              <a:spcBef>
                <a:spcPts val="283"/>
              </a:spcBef>
              <a:spcAft>
                <a:spcPts val="0"/>
              </a:spcAft>
              <a:buSzPts val="900"/>
              <a:buFont typeface="Noto Sans Symbols"/>
              <a:buChar char="●"/>
              <a:defRPr b="0" i="0" sz="2000" u="none" strike="noStrike">
                <a:latin typeface="Arial"/>
                <a:ea typeface="Arial"/>
                <a:cs typeface="Arial"/>
                <a:sym typeface="Arial"/>
              </a:defRPr>
            </a:lvl8pPr>
            <a:lvl9pPr indent="-285750" lvl="8" marL="4114800">
              <a:spcBef>
                <a:spcPts val="283"/>
              </a:spcBef>
              <a:spcAft>
                <a:spcPts val="283"/>
              </a:spcAft>
              <a:buSzPts val="900"/>
              <a:buFont typeface="Noto Sans Symbols"/>
              <a:buChar char="●"/>
              <a:defRPr b="0" i="0" sz="2000" u="none" strike="noStrike"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10" type="dt"/>
          </p:nvPr>
        </p:nvSpPr>
        <p:spPr>
          <a:xfrm>
            <a:off x="503999" y="6887160"/>
            <a:ext cx="2348279" cy="5212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3447360" y="6887160"/>
            <a:ext cx="3195000" cy="5212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7226999" y="6887160"/>
            <a:ext cx="2348279" cy="521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796925" y="4857750"/>
            <a:ext cx="8567738" cy="15017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●"/>
              <a:defRPr b="1" i="0" sz="4000" u="none" cap="none" strike="noStrike"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796925" y="3203575"/>
            <a:ext cx="8567738" cy="16541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40"/>
              <a:buFont typeface="Noto Sans Symbols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>
              <a:spcBef>
                <a:spcPts val="1417"/>
              </a:spcBef>
              <a:spcAft>
                <a:spcPts val="0"/>
              </a:spcAft>
              <a:buClr>
                <a:srgbClr val="888888"/>
              </a:buClr>
              <a:buSzPts val="2100"/>
              <a:buFont typeface="Noto Sans Symbols"/>
              <a:buNone/>
              <a:defRPr b="0" i="0" sz="1800" u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>
              <a:spcBef>
                <a:spcPts val="1134"/>
              </a:spcBef>
              <a:spcAft>
                <a:spcPts val="0"/>
              </a:spcAft>
              <a:buClr>
                <a:srgbClr val="888888"/>
              </a:buClr>
              <a:buSzPts val="1080"/>
              <a:buFont typeface="Noto Sans Symbols"/>
              <a:buNone/>
              <a:defRPr b="0" i="0" sz="1600" u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>
              <a:spcBef>
                <a:spcPts val="85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Noto Sans Symbols"/>
              <a:buNone/>
              <a:defRPr b="0" i="0" sz="1400" u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>
              <a:spcBef>
                <a:spcPts val="567"/>
              </a:spcBef>
              <a:spcAft>
                <a:spcPts val="0"/>
              </a:spcAft>
              <a:buClr>
                <a:srgbClr val="888888"/>
              </a:buClr>
              <a:buSzPts val="900"/>
              <a:buFont typeface="Noto Sans Symbols"/>
              <a:buNone/>
              <a:defRPr b="0" i="0" sz="1400" u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>
              <a:spcBef>
                <a:spcPts val="283"/>
              </a:spcBef>
              <a:spcAft>
                <a:spcPts val="0"/>
              </a:spcAft>
              <a:buClr>
                <a:srgbClr val="888888"/>
              </a:buClr>
              <a:buSzPts val="900"/>
              <a:buFont typeface="Noto Sans Symbols"/>
              <a:buNone/>
              <a:defRPr b="0" i="0" sz="1400" u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>
              <a:spcBef>
                <a:spcPts val="283"/>
              </a:spcBef>
              <a:spcAft>
                <a:spcPts val="0"/>
              </a:spcAft>
              <a:buClr>
                <a:srgbClr val="888888"/>
              </a:buClr>
              <a:buSzPts val="900"/>
              <a:buFont typeface="Noto Sans Symbols"/>
              <a:buNone/>
              <a:defRPr b="0" i="0" sz="1400" u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>
              <a:spcBef>
                <a:spcPts val="283"/>
              </a:spcBef>
              <a:spcAft>
                <a:spcPts val="0"/>
              </a:spcAft>
              <a:buClr>
                <a:srgbClr val="888888"/>
              </a:buClr>
              <a:buSzPts val="900"/>
              <a:buFont typeface="Noto Sans Symbols"/>
              <a:buNone/>
              <a:defRPr b="0" i="0" sz="1400" u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>
              <a:spcBef>
                <a:spcPts val="283"/>
              </a:spcBef>
              <a:spcAft>
                <a:spcPts val="283"/>
              </a:spcAft>
              <a:buClr>
                <a:srgbClr val="888888"/>
              </a:buClr>
              <a:buSzPts val="900"/>
              <a:buFont typeface="Noto Sans Symbols"/>
              <a:buNone/>
              <a:defRPr b="0" i="0" sz="1400" u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0" type="dt"/>
          </p:nvPr>
        </p:nvSpPr>
        <p:spPr>
          <a:xfrm>
            <a:off x="503999" y="6887160"/>
            <a:ext cx="2348279" cy="5212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3447360" y="6887160"/>
            <a:ext cx="3195000" cy="5212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7226999" y="6887160"/>
            <a:ext cx="2348279" cy="521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503999" y="301320"/>
            <a:ext cx="9071640" cy="1262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980"/>
              <a:buFont typeface="Noto Sans Symbols"/>
              <a:buChar char="●"/>
              <a:defRPr b="0" i="0" sz="4400" u="none" cap="none" strike="noStrike"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9pPr>
          </a:lstStyle>
          <a:p/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>
            <a:off x="503238" y="1768475"/>
            <a:ext cx="4359275" cy="43846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08610" lvl="0" marL="457200" marR="0" rtl="0" algn="l">
              <a:spcBef>
                <a:spcPts val="0"/>
              </a:spcBef>
              <a:spcAft>
                <a:spcPts val="0"/>
              </a:spcAft>
              <a:buSzPts val="1260"/>
              <a:buFont typeface="Noto Sans Symbols"/>
              <a:buChar char="●"/>
              <a:defRPr b="0" i="0" sz="2800" u="none" cap="none" strike="noStrike"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>
              <a:spcBef>
                <a:spcPts val="1417"/>
              </a:spcBef>
              <a:spcAft>
                <a:spcPts val="0"/>
              </a:spcAft>
              <a:buSzPts val="1800"/>
              <a:buFont typeface="Noto Sans Symbols"/>
              <a:buChar char="–"/>
              <a:defRPr b="0" i="0" sz="2400" u="none" strike="noStrike">
                <a:latin typeface="Arial"/>
                <a:ea typeface="Arial"/>
                <a:cs typeface="Arial"/>
                <a:sym typeface="Arial"/>
              </a:defRPr>
            </a:lvl2pPr>
            <a:lvl3pPr indent="-285750" lvl="2" marL="1371600">
              <a:spcBef>
                <a:spcPts val="1134"/>
              </a:spcBef>
              <a:spcAft>
                <a:spcPts val="0"/>
              </a:spcAft>
              <a:buSzPts val="900"/>
              <a:buFont typeface="Noto Sans Symbols"/>
              <a:buChar char="●"/>
              <a:defRPr b="0" i="0" sz="2000" u="none" strike="noStrike"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>
              <a:spcBef>
                <a:spcPts val="850"/>
              </a:spcBef>
              <a:spcAft>
                <a:spcPts val="0"/>
              </a:spcAft>
              <a:buSzPts val="1350"/>
              <a:buFont typeface="Noto Sans Symbols"/>
              <a:buChar char="–"/>
              <a:defRPr b="0" i="0" sz="1800" u="none" strike="noStrike">
                <a:latin typeface="Arial"/>
                <a:ea typeface="Arial"/>
                <a:cs typeface="Arial"/>
                <a:sym typeface="Arial"/>
              </a:defRPr>
            </a:lvl4pPr>
            <a:lvl5pPr indent="-280035" lvl="4" marL="2286000">
              <a:spcBef>
                <a:spcPts val="567"/>
              </a:spcBef>
              <a:spcAft>
                <a:spcPts val="0"/>
              </a:spcAft>
              <a:buSzPts val="810"/>
              <a:buFont typeface="Noto Sans Symbols"/>
              <a:buChar char="●"/>
              <a:defRPr b="0" i="0" sz="1800" u="none" strike="noStrike">
                <a:latin typeface="Arial"/>
                <a:ea typeface="Arial"/>
                <a:cs typeface="Arial"/>
                <a:sym typeface="Arial"/>
              </a:defRPr>
            </a:lvl5pPr>
            <a:lvl6pPr indent="-280035" lvl="5" marL="2743200">
              <a:spcBef>
                <a:spcPts val="283"/>
              </a:spcBef>
              <a:spcAft>
                <a:spcPts val="0"/>
              </a:spcAft>
              <a:buSzPts val="810"/>
              <a:buFont typeface="Noto Sans Symbols"/>
              <a:buChar char="●"/>
              <a:defRPr b="0" i="0" sz="1800" u="none" strike="noStrike">
                <a:latin typeface="Arial"/>
                <a:ea typeface="Arial"/>
                <a:cs typeface="Arial"/>
                <a:sym typeface="Arial"/>
              </a:defRPr>
            </a:lvl6pPr>
            <a:lvl7pPr indent="-280035" lvl="6" marL="3200400">
              <a:spcBef>
                <a:spcPts val="283"/>
              </a:spcBef>
              <a:spcAft>
                <a:spcPts val="0"/>
              </a:spcAft>
              <a:buSzPts val="810"/>
              <a:buFont typeface="Noto Sans Symbols"/>
              <a:buChar char="●"/>
              <a:defRPr b="0" i="0" sz="1800" u="none" strike="noStrike">
                <a:latin typeface="Arial"/>
                <a:ea typeface="Arial"/>
                <a:cs typeface="Arial"/>
                <a:sym typeface="Arial"/>
              </a:defRPr>
            </a:lvl7pPr>
            <a:lvl8pPr indent="-280034" lvl="7" marL="3657600">
              <a:spcBef>
                <a:spcPts val="283"/>
              </a:spcBef>
              <a:spcAft>
                <a:spcPts val="0"/>
              </a:spcAft>
              <a:buSzPts val="810"/>
              <a:buFont typeface="Noto Sans Symbols"/>
              <a:buChar char="●"/>
              <a:defRPr b="0" i="0" sz="1800" u="none" strike="noStrike">
                <a:latin typeface="Arial"/>
                <a:ea typeface="Arial"/>
                <a:cs typeface="Arial"/>
                <a:sym typeface="Arial"/>
              </a:defRPr>
            </a:lvl8pPr>
            <a:lvl9pPr indent="-280034" lvl="8" marL="4114800">
              <a:spcBef>
                <a:spcPts val="283"/>
              </a:spcBef>
              <a:spcAft>
                <a:spcPts val="283"/>
              </a:spcAft>
              <a:buSzPts val="810"/>
              <a:buFont typeface="Noto Sans Symbols"/>
              <a:buChar char="●"/>
              <a:defRPr b="0" i="0" sz="1800" u="none" strike="noStrike"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2" type="body"/>
          </p:nvPr>
        </p:nvSpPr>
        <p:spPr>
          <a:xfrm>
            <a:off x="5014913" y="1768475"/>
            <a:ext cx="4359275" cy="43846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08610" lvl="0" marL="457200" marR="0" rtl="0" algn="l">
              <a:spcBef>
                <a:spcPts val="0"/>
              </a:spcBef>
              <a:spcAft>
                <a:spcPts val="0"/>
              </a:spcAft>
              <a:buSzPts val="1260"/>
              <a:buFont typeface="Noto Sans Symbols"/>
              <a:buChar char="●"/>
              <a:defRPr b="0" i="0" sz="2800" u="none" cap="none" strike="noStrike"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>
              <a:spcBef>
                <a:spcPts val="1417"/>
              </a:spcBef>
              <a:spcAft>
                <a:spcPts val="0"/>
              </a:spcAft>
              <a:buSzPts val="1800"/>
              <a:buFont typeface="Noto Sans Symbols"/>
              <a:buChar char="–"/>
              <a:defRPr b="0" i="0" sz="2400" u="none" strike="noStrike">
                <a:latin typeface="Arial"/>
                <a:ea typeface="Arial"/>
                <a:cs typeface="Arial"/>
                <a:sym typeface="Arial"/>
              </a:defRPr>
            </a:lvl2pPr>
            <a:lvl3pPr indent="-285750" lvl="2" marL="1371600">
              <a:spcBef>
                <a:spcPts val="1134"/>
              </a:spcBef>
              <a:spcAft>
                <a:spcPts val="0"/>
              </a:spcAft>
              <a:buSzPts val="900"/>
              <a:buFont typeface="Noto Sans Symbols"/>
              <a:buChar char="●"/>
              <a:defRPr b="0" i="0" sz="2000" u="none" strike="noStrike"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>
              <a:spcBef>
                <a:spcPts val="850"/>
              </a:spcBef>
              <a:spcAft>
                <a:spcPts val="0"/>
              </a:spcAft>
              <a:buSzPts val="1350"/>
              <a:buFont typeface="Noto Sans Symbols"/>
              <a:buChar char="–"/>
              <a:defRPr b="0" i="0" sz="1800" u="none" strike="noStrike">
                <a:latin typeface="Arial"/>
                <a:ea typeface="Arial"/>
                <a:cs typeface="Arial"/>
                <a:sym typeface="Arial"/>
              </a:defRPr>
            </a:lvl4pPr>
            <a:lvl5pPr indent="-280035" lvl="4" marL="2286000">
              <a:spcBef>
                <a:spcPts val="567"/>
              </a:spcBef>
              <a:spcAft>
                <a:spcPts val="0"/>
              </a:spcAft>
              <a:buSzPts val="810"/>
              <a:buFont typeface="Noto Sans Symbols"/>
              <a:buChar char="●"/>
              <a:defRPr b="0" i="0" sz="1800" u="none" strike="noStrike">
                <a:latin typeface="Arial"/>
                <a:ea typeface="Arial"/>
                <a:cs typeface="Arial"/>
                <a:sym typeface="Arial"/>
              </a:defRPr>
            </a:lvl5pPr>
            <a:lvl6pPr indent="-280035" lvl="5" marL="2743200">
              <a:spcBef>
                <a:spcPts val="283"/>
              </a:spcBef>
              <a:spcAft>
                <a:spcPts val="0"/>
              </a:spcAft>
              <a:buSzPts val="810"/>
              <a:buFont typeface="Noto Sans Symbols"/>
              <a:buChar char="●"/>
              <a:defRPr b="0" i="0" sz="1800" u="none" strike="noStrike">
                <a:latin typeface="Arial"/>
                <a:ea typeface="Arial"/>
                <a:cs typeface="Arial"/>
                <a:sym typeface="Arial"/>
              </a:defRPr>
            </a:lvl6pPr>
            <a:lvl7pPr indent="-280035" lvl="6" marL="3200400">
              <a:spcBef>
                <a:spcPts val="283"/>
              </a:spcBef>
              <a:spcAft>
                <a:spcPts val="0"/>
              </a:spcAft>
              <a:buSzPts val="810"/>
              <a:buFont typeface="Noto Sans Symbols"/>
              <a:buChar char="●"/>
              <a:defRPr b="0" i="0" sz="1800" u="none" strike="noStrike">
                <a:latin typeface="Arial"/>
                <a:ea typeface="Arial"/>
                <a:cs typeface="Arial"/>
                <a:sym typeface="Arial"/>
              </a:defRPr>
            </a:lvl7pPr>
            <a:lvl8pPr indent="-280034" lvl="7" marL="3657600">
              <a:spcBef>
                <a:spcPts val="283"/>
              </a:spcBef>
              <a:spcAft>
                <a:spcPts val="0"/>
              </a:spcAft>
              <a:buSzPts val="810"/>
              <a:buFont typeface="Noto Sans Symbols"/>
              <a:buChar char="●"/>
              <a:defRPr b="0" i="0" sz="1800" u="none" strike="noStrike">
                <a:latin typeface="Arial"/>
                <a:ea typeface="Arial"/>
                <a:cs typeface="Arial"/>
                <a:sym typeface="Arial"/>
              </a:defRPr>
            </a:lvl8pPr>
            <a:lvl9pPr indent="-280034" lvl="8" marL="4114800">
              <a:spcBef>
                <a:spcPts val="283"/>
              </a:spcBef>
              <a:spcAft>
                <a:spcPts val="283"/>
              </a:spcAft>
              <a:buSzPts val="810"/>
              <a:buFont typeface="Noto Sans Symbols"/>
              <a:buChar char="●"/>
              <a:defRPr b="0" i="0" sz="1800" u="none" strike="noStrike"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Google Shape;41;p6"/>
          <p:cNvSpPr txBox="1"/>
          <p:nvPr>
            <p:ph idx="10" type="dt"/>
          </p:nvPr>
        </p:nvSpPr>
        <p:spPr>
          <a:xfrm>
            <a:off x="503999" y="6887160"/>
            <a:ext cx="2348279" cy="5212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1" type="ftr"/>
          </p:nvPr>
        </p:nvSpPr>
        <p:spPr>
          <a:xfrm>
            <a:off x="3447360" y="6887160"/>
            <a:ext cx="3195000" cy="5212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12" type="sldNum"/>
          </p:nvPr>
        </p:nvSpPr>
        <p:spPr>
          <a:xfrm>
            <a:off x="7226999" y="6887160"/>
            <a:ext cx="2348279" cy="521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980"/>
              <a:buFont typeface="Noto Sans Symbols"/>
              <a:buChar char="●"/>
              <a:defRPr b="0" i="0" sz="4400" u="none" cap="none" strike="noStrike"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9pPr>
          </a:lstStyle>
          <a:p/>
        </p:txBody>
      </p:sp>
      <p:sp>
        <p:nvSpPr>
          <p:cNvPr id="46" name="Google Shape;46;p7"/>
          <p:cNvSpPr txBox="1"/>
          <p:nvPr>
            <p:ph idx="1" type="body"/>
          </p:nvPr>
        </p:nvSpPr>
        <p:spPr>
          <a:xfrm>
            <a:off x="504825" y="1692275"/>
            <a:ext cx="4452938" cy="7048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40"/>
              <a:buFont typeface="Noto Sans Symbols"/>
              <a:buNone/>
              <a:defRPr b="1" i="0" sz="2400" u="none" cap="none" strike="noStrike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>
              <a:spcBef>
                <a:spcPts val="1417"/>
              </a:spcBef>
              <a:spcAft>
                <a:spcPts val="0"/>
              </a:spcAft>
              <a:buSzPts val="2100"/>
              <a:buFont typeface="Noto Sans Symbols"/>
              <a:buNone/>
              <a:defRPr b="1" i="0" sz="2000" u="none" strike="noStrike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>
              <a:spcBef>
                <a:spcPts val="1134"/>
              </a:spcBef>
              <a:spcAft>
                <a:spcPts val="0"/>
              </a:spcAft>
              <a:buSzPts val="1080"/>
              <a:buFont typeface="Noto Sans Symbols"/>
              <a:buNone/>
              <a:defRPr b="1" i="0" sz="1800" u="none" strike="noStrike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>
              <a:spcBef>
                <a:spcPts val="850"/>
              </a:spcBef>
              <a:spcAft>
                <a:spcPts val="0"/>
              </a:spcAft>
              <a:buSzPts val="1500"/>
              <a:buFont typeface="Noto Sans Symbols"/>
              <a:buNone/>
              <a:defRPr b="1" i="0" sz="1600" u="none" strike="noStrike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>
              <a:spcBef>
                <a:spcPts val="567"/>
              </a:spcBef>
              <a:spcAft>
                <a:spcPts val="0"/>
              </a:spcAft>
              <a:buSzPts val="900"/>
              <a:buFont typeface="Noto Sans Symbols"/>
              <a:buNone/>
              <a:defRPr b="1" i="0" sz="1600" u="none" strike="noStrike"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>
              <a:spcBef>
                <a:spcPts val="283"/>
              </a:spcBef>
              <a:spcAft>
                <a:spcPts val="0"/>
              </a:spcAft>
              <a:buSzPts val="900"/>
              <a:buFont typeface="Noto Sans Symbols"/>
              <a:buNone/>
              <a:defRPr b="1" i="0" sz="1600" u="none" strike="noStrike"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>
              <a:spcBef>
                <a:spcPts val="283"/>
              </a:spcBef>
              <a:spcAft>
                <a:spcPts val="0"/>
              </a:spcAft>
              <a:buSzPts val="900"/>
              <a:buFont typeface="Noto Sans Symbols"/>
              <a:buNone/>
              <a:defRPr b="1" i="0" sz="1600" u="none" strike="noStrike"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>
              <a:spcBef>
                <a:spcPts val="283"/>
              </a:spcBef>
              <a:spcAft>
                <a:spcPts val="0"/>
              </a:spcAft>
              <a:buSzPts val="900"/>
              <a:buFont typeface="Noto Sans Symbols"/>
              <a:buNone/>
              <a:defRPr b="1" i="0" sz="1600" u="none" strike="noStrike"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>
              <a:spcBef>
                <a:spcPts val="283"/>
              </a:spcBef>
              <a:spcAft>
                <a:spcPts val="283"/>
              </a:spcAft>
              <a:buSzPts val="900"/>
              <a:buFont typeface="Noto Sans Symbols"/>
              <a:buNone/>
              <a:defRPr b="1" i="0" sz="1600" u="none" strike="noStrike"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Google Shape;47;p7"/>
          <p:cNvSpPr txBox="1"/>
          <p:nvPr>
            <p:ph idx="2" type="body"/>
          </p:nvPr>
        </p:nvSpPr>
        <p:spPr>
          <a:xfrm>
            <a:off x="504825" y="2397125"/>
            <a:ext cx="4452938" cy="435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7180" lvl="0" marL="457200" marR="0" rtl="0" algn="l">
              <a:spcBef>
                <a:spcPts val="0"/>
              </a:spcBef>
              <a:spcAft>
                <a:spcPts val="0"/>
              </a:spcAft>
              <a:buSzPts val="1080"/>
              <a:buFont typeface="Noto Sans Symbols"/>
              <a:buChar char="●"/>
              <a:defRPr b="0" i="0" sz="2400" u="none" cap="none" strike="noStrike">
                <a:latin typeface="Arial"/>
                <a:ea typeface="Arial"/>
                <a:cs typeface="Arial"/>
                <a:sym typeface="Arial"/>
              </a:defRPr>
            </a:lvl1pPr>
            <a:lvl2pPr indent="-323850" lvl="1" marL="914400">
              <a:spcBef>
                <a:spcPts val="1417"/>
              </a:spcBef>
              <a:spcAft>
                <a:spcPts val="0"/>
              </a:spcAft>
              <a:buSzPts val="1500"/>
              <a:buFont typeface="Noto Sans Symbols"/>
              <a:buChar char="–"/>
              <a:defRPr b="0" i="0" sz="2000" u="none" strike="noStrike">
                <a:latin typeface="Arial"/>
                <a:ea typeface="Arial"/>
                <a:cs typeface="Arial"/>
                <a:sym typeface="Arial"/>
              </a:defRPr>
            </a:lvl2pPr>
            <a:lvl3pPr indent="-280035" lvl="2" marL="1371600">
              <a:spcBef>
                <a:spcPts val="1134"/>
              </a:spcBef>
              <a:spcAft>
                <a:spcPts val="0"/>
              </a:spcAft>
              <a:buSzPts val="810"/>
              <a:buFont typeface="Noto Sans Symbols"/>
              <a:buChar char="●"/>
              <a:defRPr b="0" i="0" sz="1800" u="none" strike="noStrike"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>
              <a:spcBef>
                <a:spcPts val="850"/>
              </a:spcBef>
              <a:spcAft>
                <a:spcPts val="0"/>
              </a:spcAft>
              <a:buSzPts val="1200"/>
              <a:buFont typeface="Noto Sans Symbols"/>
              <a:buChar char="–"/>
              <a:defRPr b="0" i="0" sz="1600" u="none" strike="noStrike">
                <a:latin typeface="Arial"/>
                <a:ea typeface="Arial"/>
                <a:cs typeface="Arial"/>
                <a:sym typeface="Arial"/>
              </a:defRPr>
            </a:lvl4pPr>
            <a:lvl5pPr indent="-274320" lvl="4" marL="2286000">
              <a:spcBef>
                <a:spcPts val="567"/>
              </a:spcBef>
              <a:spcAft>
                <a:spcPts val="0"/>
              </a:spcAft>
              <a:buSzPts val="720"/>
              <a:buFont typeface="Noto Sans Symbols"/>
              <a:buChar char="●"/>
              <a:defRPr b="0" i="0" sz="1600" u="none" strike="noStrike">
                <a:latin typeface="Arial"/>
                <a:ea typeface="Arial"/>
                <a:cs typeface="Arial"/>
                <a:sym typeface="Arial"/>
              </a:defRPr>
            </a:lvl5pPr>
            <a:lvl6pPr indent="-274320" lvl="5" marL="2743200">
              <a:spcBef>
                <a:spcPts val="283"/>
              </a:spcBef>
              <a:spcAft>
                <a:spcPts val="0"/>
              </a:spcAft>
              <a:buSzPts val="720"/>
              <a:buFont typeface="Noto Sans Symbols"/>
              <a:buChar char="●"/>
              <a:defRPr b="0" i="0" sz="1600" u="none" strike="noStrike">
                <a:latin typeface="Arial"/>
                <a:ea typeface="Arial"/>
                <a:cs typeface="Arial"/>
                <a:sym typeface="Arial"/>
              </a:defRPr>
            </a:lvl6pPr>
            <a:lvl7pPr indent="-274320" lvl="6" marL="3200400">
              <a:spcBef>
                <a:spcPts val="283"/>
              </a:spcBef>
              <a:spcAft>
                <a:spcPts val="0"/>
              </a:spcAft>
              <a:buSzPts val="720"/>
              <a:buFont typeface="Noto Sans Symbols"/>
              <a:buChar char="●"/>
              <a:defRPr b="0" i="0" sz="1600" u="none" strike="noStrike">
                <a:latin typeface="Arial"/>
                <a:ea typeface="Arial"/>
                <a:cs typeface="Arial"/>
                <a:sym typeface="Arial"/>
              </a:defRPr>
            </a:lvl7pPr>
            <a:lvl8pPr indent="-274320" lvl="7" marL="3657600">
              <a:spcBef>
                <a:spcPts val="283"/>
              </a:spcBef>
              <a:spcAft>
                <a:spcPts val="0"/>
              </a:spcAft>
              <a:buSzPts val="720"/>
              <a:buFont typeface="Noto Sans Symbols"/>
              <a:buChar char="●"/>
              <a:defRPr b="0" i="0" sz="1600" u="none" strike="noStrike">
                <a:latin typeface="Arial"/>
                <a:ea typeface="Arial"/>
                <a:cs typeface="Arial"/>
                <a:sym typeface="Arial"/>
              </a:defRPr>
            </a:lvl8pPr>
            <a:lvl9pPr indent="-274320" lvl="8" marL="4114800">
              <a:spcBef>
                <a:spcPts val="283"/>
              </a:spcBef>
              <a:spcAft>
                <a:spcPts val="283"/>
              </a:spcAft>
              <a:buSzPts val="720"/>
              <a:buFont typeface="Noto Sans Symbols"/>
              <a:buChar char="●"/>
              <a:defRPr b="0" i="0" sz="1600" u="none" strike="noStrike"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Google Shape;48;p7"/>
          <p:cNvSpPr txBox="1"/>
          <p:nvPr>
            <p:ph idx="3" type="body"/>
          </p:nvPr>
        </p:nvSpPr>
        <p:spPr>
          <a:xfrm>
            <a:off x="5121275" y="1692275"/>
            <a:ext cx="4456113" cy="7048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40"/>
              <a:buFont typeface="Noto Sans Symbols"/>
              <a:buNone/>
              <a:defRPr b="1" i="0" sz="2400" u="none" cap="none" strike="noStrike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>
              <a:spcBef>
                <a:spcPts val="1417"/>
              </a:spcBef>
              <a:spcAft>
                <a:spcPts val="0"/>
              </a:spcAft>
              <a:buSzPts val="2100"/>
              <a:buFont typeface="Noto Sans Symbols"/>
              <a:buNone/>
              <a:defRPr b="1" i="0" sz="2000" u="none" strike="noStrike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>
              <a:spcBef>
                <a:spcPts val="1134"/>
              </a:spcBef>
              <a:spcAft>
                <a:spcPts val="0"/>
              </a:spcAft>
              <a:buSzPts val="1080"/>
              <a:buFont typeface="Noto Sans Symbols"/>
              <a:buNone/>
              <a:defRPr b="1" i="0" sz="1800" u="none" strike="noStrike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>
              <a:spcBef>
                <a:spcPts val="850"/>
              </a:spcBef>
              <a:spcAft>
                <a:spcPts val="0"/>
              </a:spcAft>
              <a:buSzPts val="1500"/>
              <a:buFont typeface="Noto Sans Symbols"/>
              <a:buNone/>
              <a:defRPr b="1" i="0" sz="1600" u="none" strike="noStrike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>
              <a:spcBef>
                <a:spcPts val="567"/>
              </a:spcBef>
              <a:spcAft>
                <a:spcPts val="0"/>
              </a:spcAft>
              <a:buSzPts val="900"/>
              <a:buFont typeface="Noto Sans Symbols"/>
              <a:buNone/>
              <a:defRPr b="1" i="0" sz="1600" u="none" strike="noStrike"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>
              <a:spcBef>
                <a:spcPts val="283"/>
              </a:spcBef>
              <a:spcAft>
                <a:spcPts val="0"/>
              </a:spcAft>
              <a:buSzPts val="900"/>
              <a:buFont typeface="Noto Sans Symbols"/>
              <a:buNone/>
              <a:defRPr b="1" i="0" sz="1600" u="none" strike="noStrike"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>
              <a:spcBef>
                <a:spcPts val="283"/>
              </a:spcBef>
              <a:spcAft>
                <a:spcPts val="0"/>
              </a:spcAft>
              <a:buSzPts val="900"/>
              <a:buFont typeface="Noto Sans Symbols"/>
              <a:buNone/>
              <a:defRPr b="1" i="0" sz="1600" u="none" strike="noStrike"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>
              <a:spcBef>
                <a:spcPts val="283"/>
              </a:spcBef>
              <a:spcAft>
                <a:spcPts val="0"/>
              </a:spcAft>
              <a:buSzPts val="900"/>
              <a:buFont typeface="Noto Sans Symbols"/>
              <a:buNone/>
              <a:defRPr b="1" i="0" sz="1600" u="none" strike="noStrike"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>
              <a:spcBef>
                <a:spcPts val="283"/>
              </a:spcBef>
              <a:spcAft>
                <a:spcPts val="283"/>
              </a:spcAft>
              <a:buSzPts val="900"/>
              <a:buFont typeface="Noto Sans Symbols"/>
              <a:buNone/>
              <a:defRPr b="1" i="0" sz="1600" u="none" strike="noStrike"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Google Shape;49;p7"/>
          <p:cNvSpPr txBox="1"/>
          <p:nvPr>
            <p:ph idx="4" type="body"/>
          </p:nvPr>
        </p:nvSpPr>
        <p:spPr>
          <a:xfrm>
            <a:off x="5121275" y="2397125"/>
            <a:ext cx="4456113" cy="435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7180" lvl="0" marL="457200" marR="0" rtl="0" algn="l">
              <a:spcBef>
                <a:spcPts val="0"/>
              </a:spcBef>
              <a:spcAft>
                <a:spcPts val="0"/>
              </a:spcAft>
              <a:buSzPts val="1080"/>
              <a:buFont typeface="Noto Sans Symbols"/>
              <a:buChar char="●"/>
              <a:defRPr b="0" i="0" sz="2400" u="none" cap="none" strike="noStrike">
                <a:latin typeface="Arial"/>
                <a:ea typeface="Arial"/>
                <a:cs typeface="Arial"/>
                <a:sym typeface="Arial"/>
              </a:defRPr>
            </a:lvl1pPr>
            <a:lvl2pPr indent="-323850" lvl="1" marL="914400">
              <a:spcBef>
                <a:spcPts val="1417"/>
              </a:spcBef>
              <a:spcAft>
                <a:spcPts val="0"/>
              </a:spcAft>
              <a:buSzPts val="1500"/>
              <a:buFont typeface="Noto Sans Symbols"/>
              <a:buChar char="–"/>
              <a:defRPr b="0" i="0" sz="2000" u="none" strike="noStrike">
                <a:latin typeface="Arial"/>
                <a:ea typeface="Arial"/>
                <a:cs typeface="Arial"/>
                <a:sym typeface="Arial"/>
              </a:defRPr>
            </a:lvl2pPr>
            <a:lvl3pPr indent="-280035" lvl="2" marL="1371600">
              <a:spcBef>
                <a:spcPts val="1134"/>
              </a:spcBef>
              <a:spcAft>
                <a:spcPts val="0"/>
              </a:spcAft>
              <a:buSzPts val="810"/>
              <a:buFont typeface="Noto Sans Symbols"/>
              <a:buChar char="●"/>
              <a:defRPr b="0" i="0" sz="1800" u="none" strike="noStrike"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>
              <a:spcBef>
                <a:spcPts val="850"/>
              </a:spcBef>
              <a:spcAft>
                <a:spcPts val="0"/>
              </a:spcAft>
              <a:buSzPts val="1200"/>
              <a:buFont typeface="Noto Sans Symbols"/>
              <a:buChar char="–"/>
              <a:defRPr b="0" i="0" sz="1600" u="none" strike="noStrike">
                <a:latin typeface="Arial"/>
                <a:ea typeface="Arial"/>
                <a:cs typeface="Arial"/>
                <a:sym typeface="Arial"/>
              </a:defRPr>
            </a:lvl4pPr>
            <a:lvl5pPr indent="-274320" lvl="4" marL="2286000">
              <a:spcBef>
                <a:spcPts val="567"/>
              </a:spcBef>
              <a:spcAft>
                <a:spcPts val="0"/>
              </a:spcAft>
              <a:buSzPts val="720"/>
              <a:buFont typeface="Noto Sans Symbols"/>
              <a:buChar char="●"/>
              <a:defRPr b="0" i="0" sz="1600" u="none" strike="noStrike">
                <a:latin typeface="Arial"/>
                <a:ea typeface="Arial"/>
                <a:cs typeface="Arial"/>
                <a:sym typeface="Arial"/>
              </a:defRPr>
            </a:lvl5pPr>
            <a:lvl6pPr indent="-274320" lvl="5" marL="2743200">
              <a:spcBef>
                <a:spcPts val="283"/>
              </a:spcBef>
              <a:spcAft>
                <a:spcPts val="0"/>
              </a:spcAft>
              <a:buSzPts val="720"/>
              <a:buFont typeface="Noto Sans Symbols"/>
              <a:buChar char="●"/>
              <a:defRPr b="0" i="0" sz="1600" u="none" strike="noStrike">
                <a:latin typeface="Arial"/>
                <a:ea typeface="Arial"/>
                <a:cs typeface="Arial"/>
                <a:sym typeface="Arial"/>
              </a:defRPr>
            </a:lvl6pPr>
            <a:lvl7pPr indent="-274320" lvl="6" marL="3200400">
              <a:spcBef>
                <a:spcPts val="283"/>
              </a:spcBef>
              <a:spcAft>
                <a:spcPts val="0"/>
              </a:spcAft>
              <a:buSzPts val="720"/>
              <a:buFont typeface="Noto Sans Symbols"/>
              <a:buChar char="●"/>
              <a:defRPr b="0" i="0" sz="1600" u="none" strike="noStrike">
                <a:latin typeface="Arial"/>
                <a:ea typeface="Arial"/>
                <a:cs typeface="Arial"/>
                <a:sym typeface="Arial"/>
              </a:defRPr>
            </a:lvl7pPr>
            <a:lvl8pPr indent="-274320" lvl="7" marL="3657600">
              <a:spcBef>
                <a:spcPts val="283"/>
              </a:spcBef>
              <a:spcAft>
                <a:spcPts val="0"/>
              </a:spcAft>
              <a:buSzPts val="720"/>
              <a:buFont typeface="Noto Sans Symbols"/>
              <a:buChar char="●"/>
              <a:defRPr b="0" i="0" sz="1600" u="none" strike="noStrike">
                <a:latin typeface="Arial"/>
                <a:ea typeface="Arial"/>
                <a:cs typeface="Arial"/>
                <a:sym typeface="Arial"/>
              </a:defRPr>
            </a:lvl8pPr>
            <a:lvl9pPr indent="-274320" lvl="8" marL="4114800">
              <a:spcBef>
                <a:spcPts val="283"/>
              </a:spcBef>
              <a:spcAft>
                <a:spcPts val="283"/>
              </a:spcAft>
              <a:buSzPts val="720"/>
              <a:buFont typeface="Noto Sans Symbols"/>
              <a:buChar char="●"/>
              <a:defRPr b="0" i="0" sz="1600" u="none" strike="noStrike"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>
            <a:off x="503999" y="6887160"/>
            <a:ext cx="2348279" cy="5212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3447360" y="6887160"/>
            <a:ext cx="3195000" cy="5212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7226999" y="6887160"/>
            <a:ext cx="2348279" cy="521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type="title"/>
          </p:nvPr>
        </p:nvSpPr>
        <p:spPr>
          <a:xfrm>
            <a:off x="503999" y="301320"/>
            <a:ext cx="9071640" cy="1262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980"/>
              <a:buFont typeface="Noto Sans Symbols"/>
              <a:buChar char="●"/>
              <a:defRPr b="0" i="0" sz="4400" u="none" cap="none" strike="noStrike"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9pPr>
          </a:lstStyle>
          <a:p/>
        </p:txBody>
      </p:sp>
      <p:sp>
        <p:nvSpPr>
          <p:cNvPr id="55" name="Google Shape;55;p8"/>
          <p:cNvSpPr txBox="1"/>
          <p:nvPr>
            <p:ph idx="10" type="dt"/>
          </p:nvPr>
        </p:nvSpPr>
        <p:spPr>
          <a:xfrm>
            <a:off x="503999" y="6887160"/>
            <a:ext cx="2348279" cy="5212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447360" y="6887160"/>
            <a:ext cx="3195000" cy="5212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7226999" y="6887160"/>
            <a:ext cx="2348279" cy="521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504825" y="301625"/>
            <a:ext cx="3316288" cy="12795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900"/>
              <a:buFont typeface="Noto Sans Symbols"/>
              <a:buChar char="●"/>
              <a:defRPr b="1" i="0" sz="2000" u="none" cap="none" strike="noStrike"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941763" y="301625"/>
            <a:ext cx="5635625" cy="645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20040" lvl="0" marL="457200" marR="0" rtl="0" algn="l">
              <a:spcBef>
                <a:spcPts val="0"/>
              </a:spcBef>
              <a:spcAft>
                <a:spcPts val="0"/>
              </a:spcAft>
              <a:buSzPts val="1440"/>
              <a:buFont typeface="Noto Sans Symbols"/>
              <a:buChar char="●"/>
              <a:defRPr b="0" i="0" sz="3200" u="none" cap="none" strike="noStrike">
                <a:latin typeface="Arial"/>
                <a:ea typeface="Arial"/>
                <a:cs typeface="Arial"/>
                <a:sym typeface="Arial"/>
              </a:defRPr>
            </a:lvl1pPr>
            <a:lvl2pPr indent="-361950" lvl="1" marL="914400">
              <a:spcBef>
                <a:spcPts val="1417"/>
              </a:spcBef>
              <a:spcAft>
                <a:spcPts val="0"/>
              </a:spcAft>
              <a:buSzPts val="2100"/>
              <a:buFont typeface="Noto Sans Symbols"/>
              <a:buChar char="–"/>
              <a:defRPr b="0" i="0" sz="2800" u="none" strike="noStrike">
                <a:latin typeface="Arial"/>
                <a:ea typeface="Arial"/>
                <a:cs typeface="Arial"/>
                <a:sym typeface="Arial"/>
              </a:defRPr>
            </a:lvl2pPr>
            <a:lvl3pPr indent="-297180" lvl="2" marL="1371600">
              <a:spcBef>
                <a:spcPts val="1134"/>
              </a:spcBef>
              <a:spcAft>
                <a:spcPts val="0"/>
              </a:spcAft>
              <a:buSzPts val="1080"/>
              <a:buFont typeface="Noto Sans Symbols"/>
              <a:buChar char="●"/>
              <a:defRPr b="0" i="0" sz="2400" u="none" strike="noStrike">
                <a:latin typeface="Arial"/>
                <a:ea typeface="Arial"/>
                <a:cs typeface="Arial"/>
                <a:sym typeface="Arial"/>
              </a:defRPr>
            </a:lvl3pPr>
            <a:lvl4pPr indent="-323850" lvl="3" marL="1828800">
              <a:spcBef>
                <a:spcPts val="850"/>
              </a:spcBef>
              <a:spcAft>
                <a:spcPts val="0"/>
              </a:spcAft>
              <a:buSzPts val="1500"/>
              <a:buFont typeface="Noto Sans Symbols"/>
              <a:buChar char="–"/>
              <a:defRPr b="0" i="0" sz="2000" u="none" strike="noStrike">
                <a:latin typeface="Arial"/>
                <a:ea typeface="Arial"/>
                <a:cs typeface="Arial"/>
                <a:sym typeface="Arial"/>
              </a:defRPr>
            </a:lvl4pPr>
            <a:lvl5pPr indent="-285750" lvl="4" marL="2286000">
              <a:spcBef>
                <a:spcPts val="567"/>
              </a:spcBef>
              <a:spcAft>
                <a:spcPts val="0"/>
              </a:spcAft>
              <a:buSzPts val="900"/>
              <a:buFont typeface="Noto Sans Symbols"/>
              <a:buChar char="●"/>
              <a:defRPr b="0" i="0" sz="2000" u="none" strike="noStrike">
                <a:latin typeface="Arial"/>
                <a:ea typeface="Arial"/>
                <a:cs typeface="Arial"/>
                <a:sym typeface="Arial"/>
              </a:defRPr>
            </a:lvl5pPr>
            <a:lvl6pPr indent="-285750" lvl="5" marL="2743200">
              <a:spcBef>
                <a:spcPts val="283"/>
              </a:spcBef>
              <a:spcAft>
                <a:spcPts val="0"/>
              </a:spcAft>
              <a:buSzPts val="900"/>
              <a:buFont typeface="Noto Sans Symbols"/>
              <a:buChar char="●"/>
              <a:defRPr b="0" i="0" sz="2000" u="none" strike="noStrike">
                <a:latin typeface="Arial"/>
                <a:ea typeface="Arial"/>
                <a:cs typeface="Arial"/>
                <a:sym typeface="Arial"/>
              </a:defRPr>
            </a:lvl6pPr>
            <a:lvl7pPr indent="-285750" lvl="6" marL="3200400">
              <a:spcBef>
                <a:spcPts val="283"/>
              </a:spcBef>
              <a:spcAft>
                <a:spcPts val="0"/>
              </a:spcAft>
              <a:buSzPts val="900"/>
              <a:buFont typeface="Noto Sans Symbols"/>
              <a:buChar char="●"/>
              <a:defRPr b="0" i="0" sz="2000" u="none" strike="noStrike">
                <a:latin typeface="Arial"/>
                <a:ea typeface="Arial"/>
                <a:cs typeface="Arial"/>
                <a:sym typeface="Arial"/>
              </a:defRPr>
            </a:lvl7pPr>
            <a:lvl8pPr indent="-285750" lvl="7" marL="3657600">
              <a:spcBef>
                <a:spcPts val="283"/>
              </a:spcBef>
              <a:spcAft>
                <a:spcPts val="0"/>
              </a:spcAft>
              <a:buSzPts val="900"/>
              <a:buFont typeface="Noto Sans Symbols"/>
              <a:buChar char="●"/>
              <a:defRPr b="0" i="0" sz="2000" u="none" strike="noStrike">
                <a:latin typeface="Arial"/>
                <a:ea typeface="Arial"/>
                <a:cs typeface="Arial"/>
                <a:sym typeface="Arial"/>
              </a:defRPr>
            </a:lvl8pPr>
            <a:lvl9pPr indent="-285750" lvl="8" marL="4114800">
              <a:spcBef>
                <a:spcPts val="283"/>
              </a:spcBef>
              <a:spcAft>
                <a:spcPts val="283"/>
              </a:spcAft>
              <a:buSzPts val="900"/>
              <a:buFont typeface="Noto Sans Symbols"/>
              <a:buChar char="●"/>
              <a:defRPr b="0" i="0" sz="2000" u="none" strike="noStrike"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504825" y="1581150"/>
            <a:ext cx="3316288" cy="517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40"/>
              <a:buFont typeface="Noto Sans Symbols"/>
              <a:buNone/>
              <a:defRPr b="0" i="0" sz="1400" u="none" cap="none" strike="noStrike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>
              <a:spcBef>
                <a:spcPts val="1417"/>
              </a:spcBef>
              <a:spcAft>
                <a:spcPts val="0"/>
              </a:spcAft>
              <a:buSzPts val="2100"/>
              <a:buFont typeface="Noto Sans Symbols"/>
              <a:buNone/>
              <a:defRPr b="0" i="0" sz="1200" u="none" strike="noStrike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>
              <a:spcBef>
                <a:spcPts val="1134"/>
              </a:spcBef>
              <a:spcAft>
                <a:spcPts val="0"/>
              </a:spcAft>
              <a:buSzPts val="1080"/>
              <a:buFont typeface="Noto Sans Symbols"/>
              <a:buNone/>
              <a:defRPr b="0" i="0" sz="1000" u="none" strike="noStrike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>
              <a:spcBef>
                <a:spcPts val="850"/>
              </a:spcBef>
              <a:spcAft>
                <a:spcPts val="0"/>
              </a:spcAft>
              <a:buSzPts val="1500"/>
              <a:buFont typeface="Noto Sans Symbols"/>
              <a:buNone/>
              <a:defRPr b="0" i="0" sz="900" u="none" strike="noStrike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>
              <a:spcBef>
                <a:spcPts val="567"/>
              </a:spcBef>
              <a:spcAft>
                <a:spcPts val="0"/>
              </a:spcAft>
              <a:buSzPts val="900"/>
              <a:buFont typeface="Noto Sans Symbols"/>
              <a:buNone/>
              <a:defRPr b="0" i="0" sz="900" u="none" strike="noStrike"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>
              <a:spcBef>
                <a:spcPts val="283"/>
              </a:spcBef>
              <a:spcAft>
                <a:spcPts val="0"/>
              </a:spcAft>
              <a:buSzPts val="900"/>
              <a:buFont typeface="Noto Sans Symbols"/>
              <a:buNone/>
              <a:defRPr b="0" i="0" sz="900" u="none" strike="noStrike"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>
              <a:spcBef>
                <a:spcPts val="283"/>
              </a:spcBef>
              <a:spcAft>
                <a:spcPts val="0"/>
              </a:spcAft>
              <a:buSzPts val="900"/>
              <a:buFont typeface="Noto Sans Symbols"/>
              <a:buNone/>
              <a:defRPr b="0" i="0" sz="900" u="none" strike="noStrike"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>
              <a:spcBef>
                <a:spcPts val="283"/>
              </a:spcBef>
              <a:spcAft>
                <a:spcPts val="0"/>
              </a:spcAft>
              <a:buSzPts val="900"/>
              <a:buFont typeface="Noto Sans Symbols"/>
              <a:buNone/>
              <a:defRPr b="0" i="0" sz="900" u="none" strike="noStrike"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>
              <a:spcBef>
                <a:spcPts val="283"/>
              </a:spcBef>
              <a:spcAft>
                <a:spcPts val="283"/>
              </a:spcAft>
              <a:buSzPts val="900"/>
              <a:buFont typeface="Noto Sans Symbols"/>
              <a:buNone/>
              <a:defRPr b="0" i="0" sz="900" u="none" strike="noStrike"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503999" y="6887160"/>
            <a:ext cx="2348279" cy="5212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447360" y="6887160"/>
            <a:ext cx="3195000" cy="5212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7226999" y="6887160"/>
            <a:ext cx="2348279" cy="521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976438" y="5291138"/>
            <a:ext cx="6048375" cy="6254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900"/>
              <a:buFont typeface="Noto Sans Symbols"/>
              <a:buChar char="●"/>
              <a:defRPr b="1" i="0" sz="2000" u="none" cap="none" strike="noStrike"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976438" y="674688"/>
            <a:ext cx="6048375" cy="4537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Font typeface="Noto Sans Symbols"/>
              <a:buNone/>
              <a:defRPr b="0" i="0" sz="3200" u="none" cap="none" strike="noStrike">
                <a:latin typeface="Arial"/>
                <a:ea typeface="Arial"/>
                <a:cs typeface="Arial"/>
                <a:sym typeface="Arial"/>
              </a:defRPr>
            </a:lvl1pPr>
            <a:lvl2pPr indent="0" lvl="1" marL="457200">
              <a:spcBef>
                <a:spcPts val="1417"/>
              </a:spcBef>
              <a:spcAft>
                <a:spcPts val="0"/>
              </a:spcAft>
              <a:buSzPts val="1400"/>
              <a:buFont typeface="Noto Sans Symbols"/>
              <a:buNone/>
              <a:defRPr b="0" i="0" sz="2800" u="none" strike="noStrike">
                <a:latin typeface="Arial"/>
                <a:ea typeface="Arial"/>
                <a:cs typeface="Arial"/>
                <a:sym typeface="Arial"/>
              </a:defRPr>
            </a:lvl2pPr>
            <a:lvl3pPr indent="0" lvl="2" marL="914400">
              <a:spcBef>
                <a:spcPts val="1134"/>
              </a:spcBef>
              <a:spcAft>
                <a:spcPts val="0"/>
              </a:spcAft>
              <a:buSzPts val="1400"/>
              <a:buFont typeface="Noto Sans Symbols"/>
              <a:buNone/>
              <a:defRPr b="0" i="0" sz="2400" u="none" strike="noStrike">
                <a:latin typeface="Arial"/>
                <a:ea typeface="Arial"/>
                <a:cs typeface="Arial"/>
                <a:sym typeface="Arial"/>
              </a:defRPr>
            </a:lvl3pPr>
            <a:lvl4pPr indent="0" lvl="3" marL="1371600">
              <a:spcBef>
                <a:spcPts val="850"/>
              </a:spcBef>
              <a:spcAft>
                <a:spcPts val="0"/>
              </a:spcAft>
              <a:buSzPts val="1400"/>
              <a:buFont typeface="Noto Sans Symbols"/>
              <a:buNone/>
              <a:defRPr b="0" i="0" sz="2000" u="none" strike="noStrike">
                <a:latin typeface="Arial"/>
                <a:ea typeface="Arial"/>
                <a:cs typeface="Arial"/>
                <a:sym typeface="Arial"/>
              </a:defRPr>
            </a:lvl4pPr>
            <a:lvl5pPr indent="0" lvl="4" marL="1828800">
              <a:spcBef>
                <a:spcPts val="567"/>
              </a:spcBef>
              <a:spcAft>
                <a:spcPts val="0"/>
              </a:spcAft>
              <a:buSzPts val="1400"/>
              <a:buFont typeface="Noto Sans Symbols"/>
              <a:buNone/>
              <a:defRPr b="0" i="0" sz="2000" u="none" strike="noStrike">
                <a:latin typeface="Arial"/>
                <a:ea typeface="Arial"/>
                <a:cs typeface="Arial"/>
                <a:sym typeface="Arial"/>
              </a:defRPr>
            </a:lvl5pPr>
            <a:lvl6pPr indent="0" lvl="5" marL="2286000">
              <a:spcBef>
                <a:spcPts val="283"/>
              </a:spcBef>
              <a:spcAft>
                <a:spcPts val="0"/>
              </a:spcAft>
              <a:buSzPts val="1400"/>
              <a:buFont typeface="Noto Sans Symbols"/>
              <a:buNone/>
              <a:defRPr b="0" i="0" sz="2000" u="none" strike="noStrike">
                <a:latin typeface="Arial"/>
                <a:ea typeface="Arial"/>
                <a:cs typeface="Arial"/>
                <a:sym typeface="Arial"/>
              </a:defRPr>
            </a:lvl6pPr>
            <a:lvl7pPr indent="0" lvl="6" marL="2743200">
              <a:spcBef>
                <a:spcPts val="283"/>
              </a:spcBef>
              <a:spcAft>
                <a:spcPts val="0"/>
              </a:spcAft>
              <a:buSzPts val="1400"/>
              <a:buFont typeface="Noto Sans Symbols"/>
              <a:buNone/>
              <a:defRPr b="0" i="0" sz="2000" u="none" strike="noStrike">
                <a:latin typeface="Arial"/>
                <a:ea typeface="Arial"/>
                <a:cs typeface="Arial"/>
                <a:sym typeface="Arial"/>
              </a:defRPr>
            </a:lvl7pPr>
            <a:lvl8pPr indent="0" lvl="7" marL="3200400">
              <a:spcBef>
                <a:spcPts val="283"/>
              </a:spcBef>
              <a:spcAft>
                <a:spcPts val="0"/>
              </a:spcAft>
              <a:buSzPts val="1400"/>
              <a:buFont typeface="Noto Sans Symbols"/>
              <a:buNone/>
              <a:defRPr b="0" i="0" sz="2000" u="none" strike="noStrike">
                <a:latin typeface="Arial"/>
                <a:ea typeface="Arial"/>
                <a:cs typeface="Arial"/>
                <a:sym typeface="Arial"/>
              </a:defRPr>
            </a:lvl8pPr>
            <a:lvl9pPr indent="0" lvl="8" marL="3657600">
              <a:spcBef>
                <a:spcPts val="283"/>
              </a:spcBef>
              <a:spcAft>
                <a:spcPts val="283"/>
              </a:spcAft>
              <a:buSzPts val="1400"/>
              <a:buFont typeface="Noto Sans Symbols"/>
              <a:buNone/>
              <a:defRPr b="0" i="0" sz="2000" u="none" strike="noStrike"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976438" y="5916613"/>
            <a:ext cx="6048375" cy="887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40"/>
              <a:buFont typeface="Noto Sans Symbols"/>
              <a:buNone/>
              <a:defRPr b="0" i="0" sz="1400" u="none" cap="none" strike="noStrike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>
              <a:spcBef>
                <a:spcPts val="1417"/>
              </a:spcBef>
              <a:spcAft>
                <a:spcPts val="0"/>
              </a:spcAft>
              <a:buSzPts val="2100"/>
              <a:buFont typeface="Noto Sans Symbols"/>
              <a:buNone/>
              <a:defRPr b="0" i="0" sz="1200" u="none" strike="noStrike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>
              <a:spcBef>
                <a:spcPts val="1134"/>
              </a:spcBef>
              <a:spcAft>
                <a:spcPts val="0"/>
              </a:spcAft>
              <a:buSzPts val="1080"/>
              <a:buFont typeface="Noto Sans Symbols"/>
              <a:buNone/>
              <a:defRPr b="0" i="0" sz="1000" u="none" strike="noStrike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>
              <a:spcBef>
                <a:spcPts val="850"/>
              </a:spcBef>
              <a:spcAft>
                <a:spcPts val="0"/>
              </a:spcAft>
              <a:buSzPts val="1500"/>
              <a:buFont typeface="Noto Sans Symbols"/>
              <a:buNone/>
              <a:defRPr b="0" i="0" sz="900" u="none" strike="noStrike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>
              <a:spcBef>
                <a:spcPts val="567"/>
              </a:spcBef>
              <a:spcAft>
                <a:spcPts val="0"/>
              </a:spcAft>
              <a:buSzPts val="900"/>
              <a:buFont typeface="Noto Sans Symbols"/>
              <a:buNone/>
              <a:defRPr b="0" i="0" sz="900" u="none" strike="noStrike"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>
              <a:spcBef>
                <a:spcPts val="283"/>
              </a:spcBef>
              <a:spcAft>
                <a:spcPts val="0"/>
              </a:spcAft>
              <a:buSzPts val="900"/>
              <a:buFont typeface="Noto Sans Symbols"/>
              <a:buNone/>
              <a:defRPr b="0" i="0" sz="900" u="none" strike="noStrike"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>
              <a:spcBef>
                <a:spcPts val="283"/>
              </a:spcBef>
              <a:spcAft>
                <a:spcPts val="0"/>
              </a:spcAft>
              <a:buSzPts val="900"/>
              <a:buFont typeface="Noto Sans Symbols"/>
              <a:buNone/>
              <a:defRPr b="0" i="0" sz="900" u="none" strike="noStrike"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>
              <a:spcBef>
                <a:spcPts val="283"/>
              </a:spcBef>
              <a:spcAft>
                <a:spcPts val="0"/>
              </a:spcAft>
              <a:buSzPts val="900"/>
              <a:buFont typeface="Noto Sans Symbols"/>
              <a:buNone/>
              <a:defRPr b="0" i="0" sz="900" u="none" strike="noStrike"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>
              <a:spcBef>
                <a:spcPts val="283"/>
              </a:spcBef>
              <a:spcAft>
                <a:spcPts val="283"/>
              </a:spcAft>
              <a:buSzPts val="900"/>
              <a:buFont typeface="Noto Sans Symbols"/>
              <a:buNone/>
              <a:defRPr b="0" i="0" sz="900" u="none" strike="noStrike"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503999" y="6887160"/>
            <a:ext cx="2348279" cy="5212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447360" y="6887160"/>
            <a:ext cx="3195000" cy="5212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7226999" y="6887160"/>
            <a:ext cx="2348279" cy="521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503999" y="301320"/>
            <a:ext cx="9071640" cy="1262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980"/>
              <a:buFont typeface="Noto Sans Symbols"/>
              <a:buChar char="●"/>
              <a:defRPr b="0" i="0" sz="4400" u="none" cap="none" strike="noStrike"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810"/>
              <a:buFont typeface="Noto Sans Symbols"/>
              <a:buChar char="●"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503999" y="1769039"/>
            <a:ext cx="8870040" cy="43840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20040" lvl="0" marL="457200" marR="0" rtl="0" algn="l">
              <a:spcBef>
                <a:spcPts val="0"/>
              </a:spcBef>
              <a:spcAft>
                <a:spcPts val="0"/>
              </a:spcAft>
              <a:buSzPts val="1440"/>
              <a:buFont typeface="Noto Sans Symbols"/>
              <a:buChar char="●"/>
              <a:defRPr b="0" i="0" sz="3200" u="none" cap="none" strike="noStrike">
                <a:latin typeface="Arial"/>
                <a:ea typeface="Arial"/>
                <a:cs typeface="Arial"/>
                <a:sym typeface="Arial"/>
              </a:defRPr>
            </a:lvl1pPr>
            <a:lvl2pPr indent="-361950" lvl="1" marL="914400">
              <a:spcBef>
                <a:spcPts val="1417"/>
              </a:spcBef>
              <a:spcAft>
                <a:spcPts val="0"/>
              </a:spcAft>
              <a:buSzPts val="2100"/>
              <a:buFont typeface="Noto Sans Symbols"/>
              <a:buChar char="–"/>
              <a:defRPr b="0" i="0" sz="2800" u="none" strike="noStrike">
                <a:latin typeface="Arial"/>
                <a:ea typeface="Arial"/>
                <a:cs typeface="Arial"/>
                <a:sym typeface="Arial"/>
              </a:defRPr>
            </a:lvl2pPr>
            <a:lvl3pPr indent="-297180" lvl="2" marL="1371600">
              <a:spcBef>
                <a:spcPts val="1134"/>
              </a:spcBef>
              <a:spcAft>
                <a:spcPts val="0"/>
              </a:spcAft>
              <a:buSzPts val="1080"/>
              <a:buFont typeface="Noto Sans Symbols"/>
              <a:buChar char="●"/>
              <a:defRPr b="0" i="0" sz="2400" u="none" strike="noStrike">
                <a:latin typeface="Arial"/>
                <a:ea typeface="Arial"/>
                <a:cs typeface="Arial"/>
                <a:sym typeface="Arial"/>
              </a:defRPr>
            </a:lvl3pPr>
            <a:lvl4pPr indent="-323850" lvl="3" marL="1828800">
              <a:spcBef>
                <a:spcPts val="850"/>
              </a:spcBef>
              <a:spcAft>
                <a:spcPts val="0"/>
              </a:spcAft>
              <a:buSzPts val="1500"/>
              <a:buFont typeface="Noto Sans Symbols"/>
              <a:buChar char="–"/>
              <a:defRPr b="0" i="0" sz="2000" u="none" strike="noStrike">
                <a:latin typeface="Arial"/>
                <a:ea typeface="Arial"/>
                <a:cs typeface="Arial"/>
                <a:sym typeface="Arial"/>
              </a:defRPr>
            </a:lvl4pPr>
            <a:lvl5pPr indent="-285750" lvl="4" marL="2286000">
              <a:spcBef>
                <a:spcPts val="567"/>
              </a:spcBef>
              <a:spcAft>
                <a:spcPts val="0"/>
              </a:spcAft>
              <a:buSzPts val="900"/>
              <a:buFont typeface="Noto Sans Symbols"/>
              <a:buChar char="●"/>
              <a:defRPr b="0" i="0" sz="2000" u="none" strike="noStrike">
                <a:latin typeface="Arial"/>
                <a:ea typeface="Arial"/>
                <a:cs typeface="Arial"/>
                <a:sym typeface="Arial"/>
              </a:defRPr>
            </a:lvl5pPr>
            <a:lvl6pPr indent="-285750" lvl="5" marL="2743200">
              <a:spcBef>
                <a:spcPts val="283"/>
              </a:spcBef>
              <a:spcAft>
                <a:spcPts val="0"/>
              </a:spcAft>
              <a:buSzPts val="900"/>
              <a:buFont typeface="Noto Sans Symbols"/>
              <a:buChar char="●"/>
              <a:defRPr b="0" i="0" sz="2000" u="none" strike="noStrike">
                <a:latin typeface="Arial"/>
                <a:ea typeface="Arial"/>
                <a:cs typeface="Arial"/>
                <a:sym typeface="Arial"/>
              </a:defRPr>
            </a:lvl6pPr>
            <a:lvl7pPr indent="-285750" lvl="6" marL="3200400">
              <a:spcBef>
                <a:spcPts val="283"/>
              </a:spcBef>
              <a:spcAft>
                <a:spcPts val="0"/>
              </a:spcAft>
              <a:buSzPts val="900"/>
              <a:buFont typeface="Noto Sans Symbols"/>
              <a:buChar char="●"/>
              <a:defRPr b="0" i="0" sz="2000" u="none" strike="noStrike">
                <a:latin typeface="Arial"/>
                <a:ea typeface="Arial"/>
                <a:cs typeface="Arial"/>
                <a:sym typeface="Arial"/>
              </a:defRPr>
            </a:lvl7pPr>
            <a:lvl8pPr indent="-285750" lvl="7" marL="3657600">
              <a:spcBef>
                <a:spcPts val="283"/>
              </a:spcBef>
              <a:spcAft>
                <a:spcPts val="0"/>
              </a:spcAft>
              <a:buSzPts val="900"/>
              <a:buFont typeface="Noto Sans Symbols"/>
              <a:buChar char="●"/>
              <a:defRPr b="0" i="0" sz="2000" u="none" strike="noStrike">
                <a:latin typeface="Arial"/>
                <a:ea typeface="Arial"/>
                <a:cs typeface="Arial"/>
                <a:sym typeface="Arial"/>
              </a:defRPr>
            </a:lvl8pPr>
            <a:lvl9pPr indent="-285750" lvl="8" marL="4114800">
              <a:spcBef>
                <a:spcPts val="283"/>
              </a:spcBef>
              <a:spcAft>
                <a:spcPts val="283"/>
              </a:spcAft>
              <a:buSzPts val="900"/>
              <a:buFont typeface="Noto Sans Symbols"/>
              <a:buChar char="●"/>
              <a:defRPr b="0" i="0" sz="2000" u="none" strike="noStrike"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503999" y="6887160"/>
            <a:ext cx="2348279" cy="5212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447360" y="6887160"/>
            <a:ext cx="3195000" cy="5212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7226999" y="6887160"/>
            <a:ext cx="2348279" cy="521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" name="Google Shape;88;p13"/>
          <p:cNvCxnSpPr/>
          <p:nvPr/>
        </p:nvCxnSpPr>
        <p:spPr>
          <a:xfrm flipH="1" rot="10800000">
            <a:off x="2915998" y="227100"/>
            <a:ext cx="15000" cy="65409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89" name="Google Shape;89;p13"/>
          <p:cNvSpPr txBox="1"/>
          <p:nvPr/>
        </p:nvSpPr>
        <p:spPr>
          <a:xfrm>
            <a:off x="112914" y="216000"/>
            <a:ext cx="2623085" cy="297346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kg bœuf/sem sur 1 an</a:t>
            </a:r>
            <a:endParaRPr/>
          </a:p>
        </p:txBody>
      </p:sp>
      <p:sp>
        <p:nvSpPr>
          <p:cNvPr id="90" name="Google Shape;90;p13"/>
          <p:cNvSpPr txBox="1"/>
          <p:nvPr/>
        </p:nvSpPr>
        <p:spPr>
          <a:xfrm>
            <a:off x="112914" y="576000"/>
            <a:ext cx="2623085" cy="297346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kg poulet ou porc/sem sur 1 an</a:t>
            </a:r>
            <a:endParaRPr/>
          </a:p>
        </p:txBody>
      </p:sp>
      <p:sp>
        <p:nvSpPr>
          <p:cNvPr id="91" name="Google Shape;91;p13"/>
          <p:cNvSpPr txBox="1"/>
          <p:nvPr/>
        </p:nvSpPr>
        <p:spPr>
          <a:xfrm>
            <a:off x="112914" y="1941839"/>
            <a:ext cx="2623085" cy="297346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 km voiture/jour sur 1 an</a:t>
            </a:r>
            <a:endParaRPr/>
          </a:p>
        </p:txBody>
      </p:sp>
      <p:sp>
        <p:nvSpPr>
          <p:cNvPr id="92" name="Google Shape;92;p13"/>
          <p:cNvSpPr txBox="1"/>
          <p:nvPr/>
        </p:nvSpPr>
        <p:spPr>
          <a:xfrm>
            <a:off x="112914" y="2409839"/>
            <a:ext cx="2623085" cy="297346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ampoule BC allumée sur 1 an</a:t>
            </a:r>
            <a:endParaRPr/>
          </a:p>
        </p:txBody>
      </p:sp>
      <p:sp>
        <p:nvSpPr>
          <p:cNvPr id="93" name="Google Shape;93;p13"/>
          <p:cNvSpPr txBox="1"/>
          <p:nvPr/>
        </p:nvSpPr>
        <p:spPr>
          <a:xfrm>
            <a:off x="112914" y="2880000"/>
            <a:ext cx="2623085" cy="297346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 L fioul (chauffage)</a:t>
            </a:r>
            <a:endParaRPr/>
          </a:p>
        </p:txBody>
      </p:sp>
      <p:sp>
        <p:nvSpPr>
          <p:cNvPr id="94" name="Google Shape;94;p13"/>
          <p:cNvSpPr txBox="1"/>
          <p:nvPr/>
        </p:nvSpPr>
        <p:spPr>
          <a:xfrm>
            <a:off x="112914" y="3311999"/>
            <a:ext cx="2623085" cy="503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2500 kWh électricité (conso moy an/français)</a:t>
            </a:r>
            <a:endParaRPr/>
          </a:p>
        </p:txBody>
      </p:sp>
      <p:sp>
        <p:nvSpPr>
          <p:cNvPr id="95" name="Google Shape;95;p13"/>
          <p:cNvSpPr txBox="1"/>
          <p:nvPr/>
        </p:nvSpPr>
        <p:spPr>
          <a:xfrm>
            <a:off x="112914" y="3852359"/>
            <a:ext cx="2623085" cy="297346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A-R Paris- New-York avion</a:t>
            </a:r>
            <a:endParaRPr/>
          </a:p>
        </p:txBody>
      </p:sp>
      <p:sp>
        <p:nvSpPr>
          <p:cNvPr id="96" name="Google Shape;96;p13"/>
          <p:cNvSpPr txBox="1"/>
          <p:nvPr/>
        </p:nvSpPr>
        <p:spPr>
          <a:xfrm>
            <a:off x="112914" y="4320359"/>
            <a:ext cx="2623085" cy="297346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Fabriquer un ordinateur</a:t>
            </a:r>
            <a:endParaRPr/>
          </a:p>
        </p:txBody>
      </p:sp>
      <p:sp>
        <p:nvSpPr>
          <p:cNvPr id="97" name="Google Shape;97;p13"/>
          <p:cNvSpPr txBox="1"/>
          <p:nvPr/>
        </p:nvSpPr>
        <p:spPr>
          <a:xfrm>
            <a:off x="112914" y="4824359"/>
            <a:ext cx="2623085" cy="297346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20 € de télécom/mois sur 1 an</a:t>
            </a:r>
            <a:endParaRPr/>
          </a:p>
        </p:txBody>
      </p:sp>
      <p:sp>
        <p:nvSpPr>
          <p:cNvPr id="98" name="Google Shape;98;p13"/>
          <p:cNvSpPr txBox="1"/>
          <p:nvPr/>
        </p:nvSpPr>
        <p:spPr>
          <a:xfrm>
            <a:off x="112914" y="5184359"/>
            <a:ext cx="2623085" cy="503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Façonner 25 stères de bois et le ramener chez soi</a:t>
            </a:r>
            <a:endParaRPr/>
          </a:p>
        </p:txBody>
      </p:sp>
      <p:sp>
        <p:nvSpPr>
          <p:cNvPr id="99" name="Google Shape;99;p13"/>
          <p:cNvSpPr txBox="1"/>
          <p:nvPr/>
        </p:nvSpPr>
        <p:spPr>
          <a:xfrm>
            <a:off x="112914" y="5760719"/>
            <a:ext cx="2623085" cy="503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Limite annuelle à ne pas dépasser (à 6 Ghumains)</a:t>
            </a:r>
            <a:endParaRPr/>
          </a:p>
        </p:txBody>
      </p:sp>
      <p:sp>
        <p:nvSpPr>
          <p:cNvPr id="100" name="Google Shape;100;p13"/>
          <p:cNvSpPr txBox="1"/>
          <p:nvPr/>
        </p:nvSpPr>
        <p:spPr>
          <a:xfrm>
            <a:off x="112914" y="1080000"/>
            <a:ext cx="2623085" cy="297346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500 g pain/jour sur 1 an</a:t>
            </a:r>
            <a:endParaRPr/>
          </a:p>
        </p:txBody>
      </p:sp>
      <p:sp>
        <p:nvSpPr>
          <p:cNvPr id="101" name="Google Shape;101;p13"/>
          <p:cNvSpPr txBox="1"/>
          <p:nvPr/>
        </p:nvSpPr>
        <p:spPr>
          <a:xfrm>
            <a:off x="112914" y="1512000"/>
            <a:ext cx="2623085" cy="297346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25 cl lait/jour sur 1 an</a:t>
            </a:r>
            <a:endParaRPr/>
          </a:p>
        </p:txBody>
      </p:sp>
      <p:cxnSp>
        <p:nvCxnSpPr>
          <p:cNvPr id="102" name="Google Shape;102;p13"/>
          <p:cNvCxnSpPr/>
          <p:nvPr/>
        </p:nvCxnSpPr>
        <p:spPr>
          <a:xfrm>
            <a:off x="2862719" y="6768000"/>
            <a:ext cx="7145281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03" name="Google Shape;103;p13"/>
          <p:cNvSpPr txBox="1"/>
          <p:nvPr/>
        </p:nvSpPr>
        <p:spPr>
          <a:xfrm>
            <a:off x="112914" y="6242040"/>
            <a:ext cx="2623085" cy="503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Limite annuelle à ne pas dépasser (à 7 Ghumains</a:t>
            </a: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</p:txBody>
      </p:sp>
      <p:sp>
        <p:nvSpPr>
          <p:cNvPr id="104" name="Google Shape;104;p13"/>
          <p:cNvSpPr txBox="1"/>
          <p:nvPr/>
        </p:nvSpPr>
        <p:spPr>
          <a:xfrm>
            <a:off x="8351999" y="7200000"/>
            <a:ext cx="1584000" cy="290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Kg eq. Carbone</a:t>
            </a:r>
            <a:endParaRPr/>
          </a:p>
        </p:txBody>
      </p:sp>
      <p:cxnSp>
        <p:nvCxnSpPr>
          <p:cNvPr id="105" name="Google Shape;105;p13"/>
          <p:cNvCxnSpPr/>
          <p:nvPr/>
        </p:nvCxnSpPr>
        <p:spPr>
          <a:xfrm rot="10800000">
            <a:off x="9936000" y="108000"/>
            <a:ext cx="0" cy="6732000"/>
          </a:xfrm>
          <a:prstGeom prst="straightConnector1">
            <a:avLst/>
          </a:prstGeom>
          <a:noFill/>
          <a:ln cap="flat" cmpd="sng" w="9525">
            <a:solidFill>
              <a:srgbClr val="000080"/>
            </a:solidFill>
            <a:prstDash val="dashDot"/>
            <a:round/>
            <a:headEnd len="sm" w="sm" type="none"/>
            <a:tailEnd len="sm" w="sm" type="none"/>
          </a:ln>
        </p:spPr>
      </p:cxnSp>
      <p:cxnSp>
        <p:nvCxnSpPr>
          <p:cNvPr id="106" name="Google Shape;106;p13"/>
          <p:cNvCxnSpPr/>
          <p:nvPr/>
        </p:nvCxnSpPr>
        <p:spPr>
          <a:xfrm rot="10800000">
            <a:off x="6479639" y="107640"/>
            <a:ext cx="0" cy="6731999"/>
          </a:xfrm>
          <a:prstGeom prst="straightConnector1">
            <a:avLst/>
          </a:prstGeom>
          <a:noFill/>
          <a:ln cap="flat" cmpd="sng" w="9525">
            <a:solidFill>
              <a:srgbClr val="000080"/>
            </a:solidFill>
            <a:prstDash val="dashDot"/>
            <a:round/>
            <a:headEnd len="sm" w="sm" type="none"/>
            <a:tailEnd len="sm" w="sm" type="none"/>
          </a:ln>
        </p:spPr>
      </p:cxnSp>
      <p:cxnSp>
        <p:nvCxnSpPr>
          <p:cNvPr id="107" name="Google Shape;107;p13"/>
          <p:cNvCxnSpPr/>
          <p:nvPr/>
        </p:nvCxnSpPr>
        <p:spPr>
          <a:xfrm rot="10800000">
            <a:off x="4643279" y="107280"/>
            <a:ext cx="0" cy="6731999"/>
          </a:xfrm>
          <a:prstGeom prst="straightConnector1">
            <a:avLst/>
          </a:prstGeom>
          <a:noFill/>
          <a:ln cap="flat" cmpd="sng" w="9525">
            <a:solidFill>
              <a:srgbClr val="000080"/>
            </a:solidFill>
            <a:prstDash val="dashDot"/>
            <a:round/>
            <a:headEnd len="sm" w="sm" type="none"/>
            <a:tailEnd len="sm" w="sm" type="none"/>
          </a:ln>
        </p:spPr>
      </p:cxnSp>
      <p:cxnSp>
        <p:nvCxnSpPr>
          <p:cNvPr id="108" name="Google Shape;108;p13"/>
          <p:cNvCxnSpPr/>
          <p:nvPr/>
        </p:nvCxnSpPr>
        <p:spPr>
          <a:xfrm rot="10800000">
            <a:off x="3742920" y="106920"/>
            <a:ext cx="0" cy="6731999"/>
          </a:xfrm>
          <a:prstGeom prst="straightConnector1">
            <a:avLst/>
          </a:prstGeom>
          <a:noFill/>
          <a:ln cap="flat" cmpd="sng" w="9525">
            <a:solidFill>
              <a:srgbClr val="000080"/>
            </a:solidFill>
            <a:prstDash val="dashDot"/>
            <a:round/>
            <a:headEnd len="sm" w="sm" type="none"/>
            <a:tailEnd len="sm" w="sm" type="none"/>
          </a:ln>
        </p:spPr>
      </p:cxnSp>
      <p:cxnSp>
        <p:nvCxnSpPr>
          <p:cNvPr id="109" name="Google Shape;109;p13"/>
          <p:cNvCxnSpPr/>
          <p:nvPr/>
        </p:nvCxnSpPr>
        <p:spPr>
          <a:xfrm rot="10800000">
            <a:off x="3310559" y="106560"/>
            <a:ext cx="0" cy="6731999"/>
          </a:xfrm>
          <a:prstGeom prst="straightConnector1">
            <a:avLst/>
          </a:prstGeom>
          <a:noFill/>
          <a:ln cap="flat" cmpd="sng" w="9525">
            <a:solidFill>
              <a:srgbClr val="000080"/>
            </a:solidFill>
            <a:prstDash val="dashDot"/>
            <a:round/>
            <a:headEnd len="sm" w="sm" type="none"/>
            <a:tailEnd len="sm" w="sm" type="none"/>
          </a:ln>
        </p:spPr>
      </p:cxnSp>
      <p:cxnSp>
        <p:nvCxnSpPr>
          <p:cNvPr id="110" name="Google Shape;110;p13"/>
          <p:cNvCxnSpPr/>
          <p:nvPr/>
        </p:nvCxnSpPr>
        <p:spPr>
          <a:xfrm rot="10800000">
            <a:off x="3094200" y="106200"/>
            <a:ext cx="0" cy="6731999"/>
          </a:xfrm>
          <a:prstGeom prst="straightConnector1">
            <a:avLst/>
          </a:prstGeom>
          <a:noFill/>
          <a:ln cap="flat" cmpd="sng" w="9525">
            <a:solidFill>
              <a:srgbClr val="000080"/>
            </a:solidFill>
            <a:prstDash val="dashDot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5" name="Google Shape;115;p14"/>
          <p:cNvCxnSpPr/>
          <p:nvPr/>
        </p:nvCxnSpPr>
        <p:spPr>
          <a:xfrm rot="10800000">
            <a:off x="2884198" y="144000"/>
            <a:ext cx="31800" cy="662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16" name="Google Shape;116;p14"/>
          <p:cNvSpPr txBox="1"/>
          <p:nvPr/>
        </p:nvSpPr>
        <p:spPr>
          <a:xfrm>
            <a:off x="112914" y="216000"/>
            <a:ext cx="2623200" cy="29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kg bœuf/sem sur 1 an</a:t>
            </a:r>
            <a:endParaRPr/>
          </a:p>
        </p:txBody>
      </p:sp>
      <p:sp>
        <p:nvSpPr>
          <p:cNvPr id="117" name="Google Shape;117;p14"/>
          <p:cNvSpPr txBox="1"/>
          <p:nvPr/>
        </p:nvSpPr>
        <p:spPr>
          <a:xfrm>
            <a:off x="112914" y="576000"/>
            <a:ext cx="2623200" cy="29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kg poulet ou porc/sem sur 1 an</a:t>
            </a:r>
            <a:endParaRPr/>
          </a:p>
        </p:txBody>
      </p:sp>
      <p:sp>
        <p:nvSpPr>
          <p:cNvPr id="118" name="Google Shape;118;p14"/>
          <p:cNvSpPr txBox="1"/>
          <p:nvPr/>
        </p:nvSpPr>
        <p:spPr>
          <a:xfrm>
            <a:off x="112914" y="1941839"/>
            <a:ext cx="2623200" cy="29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 km voiture/jour sur 1 an</a:t>
            </a:r>
            <a:endParaRPr/>
          </a:p>
        </p:txBody>
      </p:sp>
      <p:sp>
        <p:nvSpPr>
          <p:cNvPr id="119" name="Google Shape;119;p14"/>
          <p:cNvSpPr txBox="1"/>
          <p:nvPr/>
        </p:nvSpPr>
        <p:spPr>
          <a:xfrm>
            <a:off x="112914" y="2409839"/>
            <a:ext cx="2623200" cy="29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ampoule BC allumée sur 1 an</a:t>
            </a:r>
            <a:endParaRPr/>
          </a:p>
        </p:txBody>
      </p:sp>
      <p:sp>
        <p:nvSpPr>
          <p:cNvPr id="120" name="Google Shape;120;p14"/>
          <p:cNvSpPr txBox="1"/>
          <p:nvPr/>
        </p:nvSpPr>
        <p:spPr>
          <a:xfrm>
            <a:off x="112914" y="2880000"/>
            <a:ext cx="2623200" cy="29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 L fioul (chauffage)</a:t>
            </a:r>
            <a:endParaRPr/>
          </a:p>
        </p:txBody>
      </p:sp>
      <p:sp>
        <p:nvSpPr>
          <p:cNvPr id="121" name="Google Shape;121;p14"/>
          <p:cNvSpPr txBox="1"/>
          <p:nvPr/>
        </p:nvSpPr>
        <p:spPr>
          <a:xfrm>
            <a:off x="112914" y="3311999"/>
            <a:ext cx="2623200" cy="5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2500 kWh électricité (conso moy an/français)</a:t>
            </a:r>
            <a:endParaRPr/>
          </a:p>
        </p:txBody>
      </p:sp>
      <p:sp>
        <p:nvSpPr>
          <p:cNvPr id="122" name="Google Shape;122;p14"/>
          <p:cNvSpPr txBox="1"/>
          <p:nvPr/>
        </p:nvSpPr>
        <p:spPr>
          <a:xfrm>
            <a:off x="112914" y="3852359"/>
            <a:ext cx="2623200" cy="29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A-R Paris- New-York avion</a:t>
            </a:r>
            <a:endParaRPr/>
          </a:p>
        </p:txBody>
      </p:sp>
      <p:sp>
        <p:nvSpPr>
          <p:cNvPr id="123" name="Google Shape;123;p14"/>
          <p:cNvSpPr txBox="1"/>
          <p:nvPr/>
        </p:nvSpPr>
        <p:spPr>
          <a:xfrm>
            <a:off x="112914" y="4320359"/>
            <a:ext cx="2623200" cy="29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Fabriquer un ordinateur</a:t>
            </a:r>
            <a:endParaRPr/>
          </a:p>
        </p:txBody>
      </p:sp>
      <p:sp>
        <p:nvSpPr>
          <p:cNvPr id="124" name="Google Shape;124;p14"/>
          <p:cNvSpPr txBox="1"/>
          <p:nvPr/>
        </p:nvSpPr>
        <p:spPr>
          <a:xfrm>
            <a:off x="112914" y="4824359"/>
            <a:ext cx="2623200" cy="29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20 € de télécom/mois sur 1 an</a:t>
            </a:r>
            <a:endParaRPr/>
          </a:p>
        </p:txBody>
      </p:sp>
      <p:sp>
        <p:nvSpPr>
          <p:cNvPr id="125" name="Google Shape;125;p14"/>
          <p:cNvSpPr txBox="1"/>
          <p:nvPr/>
        </p:nvSpPr>
        <p:spPr>
          <a:xfrm>
            <a:off x="112914" y="5184359"/>
            <a:ext cx="2623200" cy="5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Façonner 25 stères de bois et le ramener chez soi</a:t>
            </a:r>
            <a:endParaRPr/>
          </a:p>
        </p:txBody>
      </p:sp>
      <p:sp>
        <p:nvSpPr>
          <p:cNvPr id="126" name="Google Shape;126;p14"/>
          <p:cNvSpPr txBox="1"/>
          <p:nvPr/>
        </p:nvSpPr>
        <p:spPr>
          <a:xfrm>
            <a:off x="112914" y="5760719"/>
            <a:ext cx="2623200" cy="5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Limite annuelle à ne pas dépasser (à 6 Ghumains)</a:t>
            </a:r>
            <a:endParaRPr/>
          </a:p>
        </p:txBody>
      </p:sp>
      <p:sp>
        <p:nvSpPr>
          <p:cNvPr id="127" name="Google Shape;127;p14"/>
          <p:cNvSpPr txBox="1"/>
          <p:nvPr/>
        </p:nvSpPr>
        <p:spPr>
          <a:xfrm>
            <a:off x="112914" y="1080000"/>
            <a:ext cx="2623200" cy="29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500 g pain/jour sur 1 an</a:t>
            </a:r>
            <a:endParaRPr/>
          </a:p>
        </p:txBody>
      </p:sp>
      <p:sp>
        <p:nvSpPr>
          <p:cNvPr id="128" name="Google Shape;128;p14"/>
          <p:cNvSpPr txBox="1"/>
          <p:nvPr/>
        </p:nvSpPr>
        <p:spPr>
          <a:xfrm>
            <a:off x="112914" y="1512000"/>
            <a:ext cx="2623200" cy="29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25 cl lait/jour sur 1 an</a:t>
            </a:r>
            <a:endParaRPr/>
          </a:p>
        </p:txBody>
      </p:sp>
      <p:cxnSp>
        <p:nvCxnSpPr>
          <p:cNvPr id="129" name="Google Shape;129;p14"/>
          <p:cNvCxnSpPr/>
          <p:nvPr/>
        </p:nvCxnSpPr>
        <p:spPr>
          <a:xfrm>
            <a:off x="2862719" y="6768000"/>
            <a:ext cx="71454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30" name="Google Shape;130;p14"/>
          <p:cNvSpPr txBox="1"/>
          <p:nvPr/>
        </p:nvSpPr>
        <p:spPr>
          <a:xfrm>
            <a:off x="112914" y="6242040"/>
            <a:ext cx="2623200" cy="5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Limite annuelle à ne pas dépasser (à 7 Ghumains</a:t>
            </a: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</p:txBody>
      </p:sp>
      <p:sp>
        <p:nvSpPr>
          <p:cNvPr id="131" name="Google Shape;131;p14"/>
          <p:cNvSpPr txBox="1"/>
          <p:nvPr/>
        </p:nvSpPr>
        <p:spPr>
          <a:xfrm>
            <a:off x="8351999" y="7200000"/>
            <a:ext cx="1584000" cy="29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Kg eq. Carbone</a:t>
            </a:r>
            <a:endParaRPr/>
          </a:p>
        </p:txBody>
      </p:sp>
      <p:cxnSp>
        <p:nvCxnSpPr>
          <p:cNvPr id="132" name="Google Shape;132;p14"/>
          <p:cNvCxnSpPr/>
          <p:nvPr/>
        </p:nvCxnSpPr>
        <p:spPr>
          <a:xfrm rot="10800000">
            <a:off x="9936000" y="108000"/>
            <a:ext cx="0" cy="6732000"/>
          </a:xfrm>
          <a:prstGeom prst="straightConnector1">
            <a:avLst/>
          </a:prstGeom>
          <a:noFill/>
          <a:ln cap="flat" cmpd="sng" w="9525">
            <a:solidFill>
              <a:srgbClr val="000080"/>
            </a:solidFill>
            <a:prstDash val="dashDot"/>
            <a:round/>
            <a:headEnd len="sm" w="sm" type="none"/>
            <a:tailEnd len="sm" w="sm" type="none"/>
          </a:ln>
        </p:spPr>
      </p:cxnSp>
      <p:cxnSp>
        <p:nvCxnSpPr>
          <p:cNvPr id="133" name="Google Shape;133;p14"/>
          <p:cNvCxnSpPr/>
          <p:nvPr/>
        </p:nvCxnSpPr>
        <p:spPr>
          <a:xfrm rot="10800000">
            <a:off x="6479639" y="107639"/>
            <a:ext cx="0" cy="6732000"/>
          </a:xfrm>
          <a:prstGeom prst="straightConnector1">
            <a:avLst/>
          </a:prstGeom>
          <a:noFill/>
          <a:ln cap="flat" cmpd="sng" w="9525">
            <a:solidFill>
              <a:srgbClr val="000080"/>
            </a:solidFill>
            <a:prstDash val="dashDot"/>
            <a:round/>
            <a:headEnd len="sm" w="sm" type="none"/>
            <a:tailEnd len="sm" w="sm" type="none"/>
          </a:ln>
        </p:spPr>
      </p:cxnSp>
      <p:cxnSp>
        <p:nvCxnSpPr>
          <p:cNvPr id="134" name="Google Shape;134;p14"/>
          <p:cNvCxnSpPr/>
          <p:nvPr/>
        </p:nvCxnSpPr>
        <p:spPr>
          <a:xfrm rot="10800000">
            <a:off x="4643279" y="107279"/>
            <a:ext cx="0" cy="6732000"/>
          </a:xfrm>
          <a:prstGeom prst="straightConnector1">
            <a:avLst/>
          </a:prstGeom>
          <a:noFill/>
          <a:ln cap="flat" cmpd="sng" w="9525">
            <a:solidFill>
              <a:srgbClr val="000080"/>
            </a:solidFill>
            <a:prstDash val="dashDot"/>
            <a:round/>
            <a:headEnd len="sm" w="sm" type="none"/>
            <a:tailEnd len="sm" w="sm" type="none"/>
          </a:ln>
        </p:spPr>
      </p:cxnSp>
      <p:cxnSp>
        <p:nvCxnSpPr>
          <p:cNvPr id="135" name="Google Shape;135;p14"/>
          <p:cNvCxnSpPr/>
          <p:nvPr/>
        </p:nvCxnSpPr>
        <p:spPr>
          <a:xfrm rot="10800000">
            <a:off x="3742920" y="106919"/>
            <a:ext cx="0" cy="6732000"/>
          </a:xfrm>
          <a:prstGeom prst="straightConnector1">
            <a:avLst/>
          </a:prstGeom>
          <a:noFill/>
          <a:ln cap="flat" cmpd="sng" w="9525">
            <a:solidFill>
              <a:srgbClr val="000080"/>
            </a:solidFill>
            <a:prstDash val="dashDot"/>
            <a:round/>
            <a:headEnd len="sm" w="sm" type="none"/>
            <a:tailEnd len="sm" w="sm" type="none"/>
          </a:ln>
        </p:spPr>
      </p:cxnSp>
      <p:cxnSp>
        <p:nvCxnSpPr>
          <p:cNvPr id="136" name="Google Shape;136;p14"/>
          <p:cNvCxnSpPr/>
          <p:nvPr/>
        </p:nvCxnSpPr>
        <p:spPr>
          <a:xfrm rot="10800000">
            <a:off x="3310559" y="106559"/>
            <a:ext cx="0" cy="6732000"/>
          </a:xfrm>
          <a:prstGeom prst="straightConnector1">
            <a:avLst/>
          </a:prstGeom>
          <a:noFill/>
          <a:ln cap="flat" cmpd="sng" w="9525">
            <a:solidFill>
              <a:srgbClr val="000080"/>
            </a:solidFill>
            <a:prstDash val="dashDot"/>
            <a:round/>
            <a:headEnd len="sm" w="sm" type="none"/>
            <a:tailEnd len="sm" w="sm" type="none"/>
          </a:ln>
        </p:spPr>
      </p:cxnSp>
      <p:cxnSp>
        <p:nvCxnSpPr>
          <p:cNvPr id="137" name="Google Shape;137;p14"/>
          <p:cNvCxnSpPr/>
          <p:nvPr/>
        </p:nvCxnSpPr>
        <p:spPr>
          <a:xfrm rot="10800000">
            <a:off x="3094200" y="106199"/>
            <a:ext cx="0" cy="6732000"/>
          </a:xfrm>
          <a:prstGeom prst="straightConnector1">
            <a:avLst/>
          </a:prstGeom>
          <a:noFill/>
          <a:ln cap="flat" cmpd="sng" w="9525">
            <a:solidFill>
              <a:srgbClr val="000080"/>
            </a:solidFill>
            <a:prstDash val="dashDot"/>
            <a:round/>
            <a:headEnd len="sm" w="sm" type="none"/>
            <a:tailEnd len="sm" w="sm" type="none"/>
          </a:ln>
        </p:spPr>
      </p:cxnSp>
      <p:sp>
        <p:nvSpPr>
          <p:cNvPr id="138" name="Google Shape;138;p14"/>
          <p:cNvSpPr txBox="1"/>
          <p:nvPr/>
        </p:nvSpPr>
        <p:spPr>
          <a:xfrm>
            <a:off x="9360000" y="6837839"/>
            <a:ext cx="720000" cy="29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1 000</a:t>
            </a:r>
            <a:endParaRPr/>
          </a:p>
        </p:txBody>
      </p:sp>
      <p:sp>
        <p:nvSpPr>
          <p:cNvPr id="139" name="Google Shape;139;p14"/>
          <p:cNvSpPr txBox="1"/>
          <p:nvPr/>
        </p:nvSpPr>
        <p:spPr>
          <a:xfrm>
            <a:off x="6120000" y="6837839"/>
            <a:ext cx="720000" cy="29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500</a:t>
            </a:r>
            <a:endParaRPr/>
          </a:p>
        </p:txBody>
      </p:sp>
      <p:sp>
        <p:nvSpPr>
          <p:cNvPr id="140" name="Google Shape;140;p14"/>
          <p:cNvSpPr txBox="1"/>
          <p:nvPr/>
        </p:nvSpPr>
        <p:spPr>
          <a:xfrm>
            <a:off x="4320000" y="6837839"/>
            <a:ext cx="720000" cy="29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250</a:t>
            </a:r>
            <a:endParaRPr/>
          </a:p>
        </p:txBody>
      </p:sp>
      <p:sp>
        <p:nvSpPr>
          <p:cNvPr id="141" name="Google Shape;141;p14"/>
          <p:cNvSpPr txBox="1"/>
          <p:nvPr/>
        </p:nvSpPr>
        <p:spPr>
          <a:xfrm>
            <a:off x="3420000" y="6837839"/>
            <a:ext cx="720000" cy="29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125</a:t>
            </a:r>
            <a:endParaRPr/>
          </a:p>
        </p:txBody>
      </p:sp>
      <p:sp>
        <p:nvSpPr>
          <p:cNvPr id="142" name="Google Shape;142;p14"/>
          <p:cNvSpPr txBox="1"/>
          <p:nvPr/>
        </p:nvSpPr>
        <p:spPr>
          <a:xfrm>
            <a:off x="2988000" y="6837839"/>
            <a:ext cx="720000" cy="29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60</a:t>
            </a:r>
            <a:endParaRPr/>
          </a:p>
        </p:txBody>
      </p:sp>
      <p:sp>
        <p:nvSpPr>
          <p:cNvPr id="143" name="Google Shape;143;p14"/>
          <p:cNvSpPr txBox="1"/>
          <p:nvPr/>
        </p:nvSpPr>
        <p:spPr>
          <a:xfrm>
            <a:off x="2735999" y="6837839"/>
            <a:ext cx="720000" cy="29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30</a:t>
            </a:r>
            <a:endParaRPr/>
          </a:p>
        </p:txBody>
      </p:sp>
      <p:sp>
        <p:nvSpPr>
          <p:cNvPr id="144" name="Google Shape;144;p14"/>
          <p:cNvSpPr txBox="1"/>
          <p:nvPr/>
        </p:nvSpPr>
        <p:spPr>
          <a:xfrm>
            <a:off x="2447999" y="6837839"/>
            <a:ext cx="720000" cy="29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/>
          </a:p>
        </p:txBody>
      </p:sp>
      <p:cxnSp>
        <p:nvCxnSpPr>
          <p:cNvPr id="145" name="Google Shape;145;p14"/>
          <p:cNvCxnSpPr/>
          <p:nvPr/>
        </p:nvCxnSpPr>
        <p:spPr>
          <a:xfrm rot="10800000">
            <a:off x="2897939" y="2087999"/>
            <a:ext cx="3581700" cy="0"/>
          </a:xfrm>
          <a:prstGeom prst="straightConnector1">
            <a:avLst/>
          </a:prstGeom>
          <a:noFill/>
          <a:ln cap="flat" cmpd="sng" w="36000">
            <a:solidFill>
              <a:srgbClr val="008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6" name="Google Shape;146;p14"/>
          <p:cNvCxnSpPr/>
          <p:nvPr/>
        </p:nvCxnSpPr>
        <p:spPr>
          <a:xfrm rot="10800000">
            <a:off x="2898000" y="4013999"/>
            <a:ext cx="5238000" cy="18000"/>
          </a:xfrm>
          <a:prstGeom prst="straightConnector1">
            <a:avLst/>
          </a:prstGeom>
          <a:noFill/>
          <a:ln cap="flat" cmpd="sng" w="36000">
            <a:solidFill>
              <a:srgbClr val="008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7" name="Google Shape;147;p14"/>
          <p:cNvCxnSpPr/>
          <p:nvPr/>
        </p:nvCxnSpPr>
        <p:spPr>
          <a:xfrm rot="10800000">
            <a:off x="2898000" y="378000"/>
            <a:ext cx="2826000" cy="0"/>
          </a:xfrm>
          <a:prstGeom prst="straightConnector1">
            <a:avLst/>
          </a:prstGeom>
          <a:noFill/>
          <a:ln cap="flat" cmpd="sng" w="36000">
            <a:solidFill>
              <a:srgbClr val="008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8" name="Google Shape;148;p14"/>
          <p:cNvCxnSpPr/>
          <p:nvPr/>
        </p:nvCxnSpPr>
        <p:spPr>
          <a:xfrm rot="10800000">
            <a:off x="2900097" y="1223999"/>
            <a:ext cx="15900" cy="0"/>
          </a:xfrm>
          <a:prstGeom prst="straightConnector1">
            <a:avLst/>
          </a:prstGeom>
          <a:noFill/>
          <a:ln cap="flat" cmpd="sng" w="9525">
            <a:solidFill>
              <a:srgbClr val="008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9" name="Google Shape;149;p14"/>
          <p:cNvCxnSpPr/>
          <p:nvPr/>
        </p:nvCxnSpPr>
        <p:spPr>
          <a:xfrm rot="10800000">
            <a:off x="2897999" y="773999"/>
            <a:ext cx="594000" cy="0"/>
          </a:xfrm>
          <a:prstGeom prst="straightConnector1">
            <a:avLst/>
          </a:prstGeom>
          <a:noFill/>
          <a:ln cap="flat" cmpd="sng" w="36000">
            <a:solidFill>
              <a:srgbClr val="008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50" name="Google Shape;150;p14"/>
          <p:cNvCxnSpPr/>
          <p:nvPr/>
        </p:nvCxnSpPr>
        <p:spPr>
          <a:xfrm rot="10800000">
            <a:off x="2898000" y="3042000"/>
            <a:ext cx="5832000" cy="0"/>
          </a:xfrm>
          <a:prstGeom prst="straightConnector1">
            <a:avLst/>
          </a:prstGeom>
          <a:noFill/>
          <a:ln cap="flat" cmpd="sng" w="36000">
            <a:solidFill>
              <a:srgbClr val="008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51" name="Google Shape;151;p14"/>
          <p:cNvCxnSpPr/>
          <p:nvPr/>
        </p:nvCxnSpPr>
        <p:spPr>
          <a:xfrm rot="10800000">
            <a:off x="2898000" y="3528000"/>
            <a:ext cx="486000" cy="0"/>
          </a:xfrm>
          <a:prstGeom prst="straightConnector1">
            <a:avLst/>
          </a:prstGeom>
          <a:noFill/>
          <a:ln cap="flat" cmpd="sng" w="36000">
            <a:solidFill>
              <a:srgbClr val="008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52" name="Google Shape;152;p14"/>
          <p:cNvCxnSpPr/>
          <p:nvPr/>
        </p:nvCxnSpPr>
        <p:spPr>
          <a:xfrm rot="10800000">
            <a:off x="2897879" y="4482000"/>
            <a:ext cx="1745400" cy="0"/>
          </a:xfrm>
          <a:prstGeom prst="straightConnector1">
            <a:avLst/>
          </a:prstGeom>
          <a:noFill/>
          <a:ln cap="flat" cmpd="sng" w="36000">
            <a:solidFill>
              <a:srgbClr val="008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53" name="Google Shape;153;p14"/>
          <p:cNvCxnSpPr/>
          <p:nvPr/>
        </p:nvCxnSpPr>
        <p:spPr>
          <a:xfrm rot="10800000">
            <a:off x="2897999" y="5508000"/>
            <a:ext cx="1278000" cy="0"/>
          </a:xfrm>
          <a:prstGeom prst="straightConnector1">
            <a:avLst/>
          </a:prstGeom>
          <a:noFill/>
          <a:ln cap="flat" cmpd="sng" w="36000">
            <a:solidFill>
              <a:srgbClr val="008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54" name="Google Shape;154;p14"/>
          <p:cNvCxnSpPr/>
          <p:nvPr/>
        </p:nvCxnSpPr>
        <p:spPr>
          <a:xfrm rot="10800000">
            <a:off x="2897939" y="5994000"/>
            <a:ext cx="3581700" cy="0"/>
          </a:xfrm>
          <a:prstGeom prst="straightConnector1">
            <a:avLst/>
          </a:prstGeom>
          <a:noFill/>
          <a:ln cap="flat" cmpd="sng" w="7200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55" name="Google Shape;155;p14"/>
          <p:cNvCxnSpPr/>
          <p:nvPr/>
        </p:nvCxnSpPr>
        <p:spPr>
          <a:xfrm rot="10800000">
            <a:off x="2900097" y="1673999"/>
            <a:ext cx="15900" cy="0"/>
          </a:xfrm>
          <a:prstGeom prst="straightConnector1">
            <a:avLst/>
          </a:prstGeom>
          <a:noFill/>
          <a:ln cap="flat" cmpd="sng" w="9525">
            <a:solidFill>
              <a:srgbClr val="008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56" name="Google Shape;156;p14"/>
          <p:cNvCxnSpPr/>
          <p:nvPr/>
        </p:nvCxnSpPr>
        <p:spPr>
          <a:xfrm rot="10800000">
            <a:off x="2900097" y="2555999"/>
            <a:ext cx="15900" cy="0"/>
          </a:xfrm>
          <a:prstGeom prst="straightConnector1">
            <a:avLst/>
          </a:prstGeom>
          <a:noFill/>
          <a:ln cap="flat" cmpd="sng" w="9525">
            <a:solidFill>
              <a:srgbClr val="008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57" name="Google Shape;157;p14"/>
          <p:cNvCxnSpPr/>
          <p:nvPr/>
        </p:nvCxnSpPr>
        <p:spPr>
          <a:xfrm rot="10800000">
            <a:off x="2900097" y="4986000"/>
            <a:ext cx="15900" cy="0"/>
          </a:xfrm>
          <a:prstGeom prst="straightConnector1">
            <a:avLst/>
          </a:prstGeom>
          <a:noFill/>
          <a:ln cap="flat" cmpd="sng" w="9525">
            <a:solidFill>
              <a:srgbClr val="008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58" name="Google Shape;158;p14"/>
          <p:cNvCxnSpPr/>
          <p:nvPr/>
        </p:nvCxnSpPr>
        <p:spPr>
          <a:xfrm flipH="1">
            <a:off x="2898000" y="6408000"/>
            <a:ext cx="3078000" cy="18000"/>
          </a:xfrm>
          <a:prstGeom prst="straightConnector1">
            <a:avLst/>
          </a:prstGeom>
          <a:noFill/>
          <a:ln cap="flat" cmpd="sng" w="7200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5"/>
          <p:cNvSpPr txBox="1"/>
          <p:nvPr/>
        </p:nvSpPr>
        <p:spPr>
          <a:xfrm>
            <a:off x="359792" y="189720"/>
            <a:ext cx="9360207" cy="1329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Arial"/>
              <a:buNone/>
            </a:pPr>
            <a:r>
              <a:rPr b="1" i="0" lang="fr-FR" sz="28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Comment se représenter mentalement les dépenses carbone qu'on fait par rapport à un budget de 500 kg/an ? (limite à pas dépasser = salaire)</a:t>
            </a:r>
            <a:endParaRPr/>
          </a:p>
        </p:txBody>
      </p:sp>
      <p:sp>
        <p:nvSpPr>
          <p:cNvPr id="164" name="Google Shape;164;p15"/>
          <p:cNvSpPr txBox="1"/>
          <p:nvPr/>
        </p:nvSpPr>
        <p:spPr>
          <a:xfrm>
            <a:off x="359792" y="1550519"/>
            <a:ext cx="9360207" cy="59309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Arial"/>
              <a:buNone/>
            </a:pPr>
            <a:r>
              <a:rPr b="0" i="0" lang="fr-FR" sz="18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On peut ramener 500 kg au salaire annuel moyen français (environ 25000 €/an)</a:t>
            </a:r>
            <a:r>
              <a:rPr b="0" i="0" lang="fr-F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Ceci nous donne : 25000 €/500 kg eq.C = 50 €/kg eq. C (ou 15 €/kg eq. CO2)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Traduction 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Arial"/>
              <a:buNone/>
            </a:pPr>
            <a:r>
              <a:rPr b="1" i="0" lang="fr-FR" sz="18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1 kg eq. carbone est à notre budget carbone ce que 50 € est à notre budget €.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1" i="0" sz="1800" u="none" cap="none" strike="noStrik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Exemple 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b="0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faire un</a:t>
            </a:r>
            <a:r>
              <a:rPr b="1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fr-FR" sz="1800" u="none" cap="none" strike="noStrike">
                <a:solidFill>
                  <a:srgbClr val="B84700"/>
                </a:solidFill>
                <a:latin typeface="Arial"/>
                <a:ea typeface="Arial"/>
                <a:cs typeface="Arial"/>
                <a:sym typeface="Arial"/>
              </a:rPr>
              <a:t>trajet de 10 km seul en voiture</a:t>
            </a:r>
            <a:r>
              <a:rPr b="0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c'est 600 g eq. C, soit autant pour notre budget carbone que </a:t>
            </a:r>
            <a:r>
              <a:rPr b="1" i="0" lang="fr-FR" sz="1800" u="none" cap="none" strike="noStrike">
                <a:solidFill>
                  <a:srgbClr val="DD4814"/>
                </a:solidFill>
                <a:latin typeface="Arial"/>
                <a:ea typeface="Arial"/>
                <a:cs typeface="Arial"/>
                <a:sym typeface="Arial"/>
              </a:rPr>
              <a:t>30 €</a:t>
            </a:r>
            <a:r>
              <a:rPr b="0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pour notre budget €.</a:t>
            </a:r>
            <a:br>
              <a:rPr b="0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faire un </a:t>
            </a:r>
            <a:r>
              <a:rPr b="1" i="0" lang="fr-FR" sz="1800" u="none" cap="none" strike="noStrike">
                <a:solidFill>
                  <a:srgbClr val="77216F"/>
                </a:solidFill>
                <a:latin typeface="Arial"/>
                <a:ea typeface="Arial"/>
                <a:cs typeface="Arial"/>
                <a:sym typeface="Arial"/>
              </a:rPr>
              <a:t>aller-retour Paris New-York en avion</a:t>
            </a:r>
            <a:r>
              <a:rPr b="0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c'est environ 750 kg eq. C soit autant pour notre budget carbone que</a:t>
            </a:r>
            <a:r>
              <a:rPr b="1" i="0" lang="fr-FR" sz="1800" u="none" cap="none" strike="noStrike">
                <a:solidFill>
                  <a:srgbClr val="6B2394"/>
                </a:solidFill>
                <a:latin typeface="Arial"/>
                <a:ea typeface="Arial"/>
                <a:cs typeface="Arial"/>
                <a:sym typeface="Arial"/>
              </a:rPr>
              <a:t> 32 000 €</a:t>
            </a:r>
            <a:r>
              <a:rPr b="0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pour notre budget.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acheter un </a:t>
            </a:r>
            <a:r>
              <a:rPr b="1" i="0" lang="fr-FR" sz="1800" u="none" cap="none" strike="noStrike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ordinateur</a:t>
            </a:r>
            <a:r>
              <a:rPr b="0" i="0" lang="fr-FR" sz="1800" u="none" cap="none" strike="noStrike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b="0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c'est environ 250 kg eq. C soit autant pour notre budget carbone que</a:t>
            </a:r>
            <a:r>
              <a:rPr b="1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fr-FR" sz="1800" u="none" cap="none" strike="noStrike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12 000 €</a:t>
            </a:r>
            <a:r>
              <a:rPr b="0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pour notre budget.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acheter un </a:t>
            </a:r>
            <a:r>
              <a:rPr b="1" i="0" lang="fr-FR" sz="1800" u="none" cap="none" strike="noStrike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kg de bœuf</a:t>
            </a:r>
            <a:r>
              <a:rPr b="0" i="0" lang="fr-FR" sz="1800" u="none" cap="none" strike="noStrike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b="0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c'est environ 7 kg eq. C soit autant pour notre budget carbone que</a:t>
            </a:r>
            <a:r>
              <a:rPr b="1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fr-FR" sz="1800" u="none" cap="none" strike="noStrike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350 €</a:t>
            </a:r>
            <a:r>
              <a:rPr b="0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pour notre budget.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Font typeface="Arial"/>
              <a:buNone/>
            </a:pPr>
            <a:r>
              <a:rPr b="1" i="0" lang="fr-FR" sz="1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Attention ! Cela ne veut pas dire qu'une taxe carbone devrait être de 50 €/kg eq. C</a:t>
            </a:r>
            <a:r>
              <a:rPr b="0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(soit 1000 fois plus que la proposition du Grenelle)</a:t>
            </a:r>
            <a:r>
              <a:rPr b="1" i="0" lang="fr-FR" sz="1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pour pouvoir résoudre le problème</a:t>
            </a:r>
            <a:r>
              <a:rPr b="0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via le marché. Les chiffres qui circulent, pour l'ordre de grandeur d'une taxe carbone qui devrait permettre de limiter suffisamment nos émissions, sont environ 100 fois plus faibles.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9" name="Google Shape;169;p16"/>
          <p:cNvCxnSpPr/>
          <p:nvPr/>
        </p:nvCxnSpPr>
        <p:spPr>
          <a:xfrm rot="10800000">
            <a:off x="2880000" y="792000"/>
            <a:ext cx="35999" cy="5976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70" name="Google Shape;170;p16"/>
          <p:cNvSpPr txBox="1"/>
          <p:nvPr/>
        </p:nvSpPr>
        <p:spPr>
          <a:xfrm>
            <a:off x="144000" y="1152000"/>
            <a:ext cx="2592056" cy="297346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kg bœuf/sem sur 1 an</a:t>
            </a:r>
            <a:endParaRPr/>
          </a:p>
        </p:txBody>
      </p:sp>
      <p:sp>
        <p:nvSpPr>
          <p:cNvPr id="171" name="Google Shape;171;p16"/>
          <p:cNvSpPr txBox="1"/>
          <p:nvPr/>
        </p:nvSpPr>
        <p:spPr>
          <a:xfrm>
            <a:off x="144000" y="1512000"/>
            <a:ext cx="2592056" cy="297346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kg poulet ou porc/sem sur 1 an</a:t>
            </a:r>
            <a:endParaRPr/>
          </a:p>
        </p:txBody>
      </p:sp>
      <p:sp>
        <p:nvSpPr>
          <p:cNvPr id="172" name="Google Shape;172;p16"/>
          <p:cNvSpPr txBox="1"/>
          <p:nvPr/>
        </p:nvSpPr>
        <p:spPr>
          <a:xfrm>
            <a:off x="144000" y="2877839"/>
            <a:ext cx="2592056" cy="297346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 km voiture/jour sur 1 an</a:t>
            </a:r>
            <a:endParaRPr/>
          </a:p>
        </p:txBody>
      </p:sp>
      <p:sp>
        <p:nvSpPr>
          <p:cNvPr id="173" name="Google Shape;173;p16"/>
          <p:cNvSpPr txBox="1"/>
          <p:nvPr/>
        </p:nvSpPr>
        <p:spPr>
          <a:xfrm>
            <a:off x="144000" y="3345839"/>
            <a:ext cx="2592056" cy="297346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ampoule BC allumée sur 1 an</a:t>
            </a:r>
            <a:endParaRPr/>
          </a:p>
        </p:txBody>
      </p:sp>
      <p:sp>
        <p:nvSpPr>
          <p:cNvPr id="174" name="Google Shape;174;p16"/>
          <p:cNvSpPr txBox="1"/>
          <p:nvPr/>
        </p:nvSpPr>
        <p:spPr>
          <a:xfrm>
            <a:off x="144000" y="3815999"/>
            <a:ext cx="2592056" cy="297346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 L fioul (chauffage)</a:t>
            </a:r>
            <a:endParaRPr/>
          </a:p>
        </p:txBody>
      </p:sp>
      <p:sp>
        <p:nvSpPr>
          <p:cNvPr id="175" name="Google Shape;175;p16"/>
          <p:cNvSpPr txBox="1"/>
          <p:nvPr/>
        </p:nvSpPr>
        <p:spPr>
          <a:xfrm>
            <a:off x="144000" y="4248000"/>
            <a:ext cx="2592056" cy="503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2500 kWh électricité (conso moy an/français)</a:t>
            </a:r>
            <a:endParaRPr/>
          </a:p>
        </p:txBody>
      </p:sp>
      <p:sp>
        <p:nvSpPr>
          <p:cNvPr id="176" name="Google Shape;176;p16"/>
          <p:cNvSpPr txBox="1"/>
          <p:nvPr/>
        </p:nvSpPr>
        <p:spPr>
          <a:xfrm>
            <a:off x="144000" y="4788360"/>
            <a:ext cx="2592056" cy="297346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A-R Paris- New-York avion</a:t>
            </a:r>
            <a:endParaRPr/>
          </a:p>
        </p:txBody>
      </p:sp>
      <p:sp>
        <p:nvSpPr>
          <p:cNvPr id="177" name="Google Shape;177;p16"/>
          <p:cNvSpPr txBox="1"/>
          <p:nvPr/>
        </p:nvSpPr>
        <p:spPr>
          <a:xfrm>
            <a:off x="144000" y="5256359"/>
            <a:ext cx="2592056" cy="297346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Fabriquer un ordinateur</a:t>
            </a:r>
            <a:endParaRPr/>
          </a:p>
        </p:txBody>
      </p:sp>
      <p:sp>
        <p:nvSpPr>
          <p:cNvPr id="178" name="Google Shape;178;p16"/>
          <p:cNvSpPr txBox="1"/>
          <p:nvPr/>
        </p:nvSpPr>
        <p:spPr>
          <a:xfrm>
            <a:off x="144000" y="5760360"/>
            <a:ext cx="2592056" cy="297346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20 € de télécom/mois sur 1 an</a:t>
            </a:r>
            <a:endParaRPr/>
          </a:p>
        </p:txBody>
      </p:sp>
      <p:sp>
        <p:nvSpPr>
          <p:cNvPr id="179" name="Google Shape;179;p16"/>
          <p:cNvSpPr txBox="1"/>
          <p:nvPr/>
        </p:nvSpPr>
        <p:spPr>
          <a:xfrm>
            <a:off x="144000" y="6120360"/>
            <a:ext cx="2592056" cy="503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Façonner 25 stères de bois et le ramener chez soi</a:t>
            </a:r>
            <a:endParaRPr/>
          </a:p>
        </p:txBody>
      </p:sp>
      <p:sp>
        <p:nvSpPr>
          <p:cNvPr id="180" name="Google Shape;180;p16"/>
          <p:cNvSpPr txBox="1"/>
          <p:nvPr/>
        </p:nvSpPr>
        <p:spPr>
          <a:xfrm>
            <a:off x="144000" y="2015999"/>
            <a:ext cx="2592056" cy="297346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500 g pain/jour sur 1 an</a:t>
            </a:r>
            <a:endParaRPr/>
          </a:p>
        </p:txBody>
      </p:sp>
      <p:sp>
        <p:nvSpPr>
          <p:cNvPr id="181" name="Google Shape;181;p16"/>
          <p:cNvSpPr txBox="1"/>
          <p:nvPr/>
        </p:nvSpPr>
        <p:spPr>
          <a:xfrm>
            <a:off x="144000" y="2447999"/>
            <a:ext cx="2592056" cy="297346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25 cl lait/jour sur 1 an</a:t>
            </a:r>
            <a:endParaRPr/>
          </a:p>
        </p:txBody>
      </p:sp>
      <p:cxnSp>
        <p:nvCxnSpPr>
          <p:cNvPr id="182" name="Google Shape;182;p16"/>
          <p:cNvCxnSpPr/>
          <p:nvPr/>
        </p:nvCxnSpPr>
        <p:spPr>
          <a:xfrm>
            <a:off x="2862719" y="6768000"/>
            <a:ext cx="7145281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83" name="Google Shape;183;p16"/>
          <p:cNvCxnSpPr/>
          <p:nvPr/>
        </p:nvCxnSpPr>
        <p:spPr>
          <a:xfrm rot="10800000">
            <a:off x="9936000" y="863999"/>
            <a:ext cx="0" cy="5976001"/>
          </a:xfrm>
          <a:prstGeom prst="straightConnector1">
            <a:avLst/>
          </a:prstGeom>
          <a:noFill/>
          <a:ln cap="flat" cmpd="sng" w="9525">
            <a:solidFill>
              <a:srgbClr val="000080"/>
            </a:solidFill>
            <a:prstDash val="dashDot"/>
            <a:round/>
            <a:headEnd len="sm" w="sm" type="none"/>
            <a:tailEnd len="sm" w="sm" type="none"/>
          </a:ln>
        </p:spPr>
      </p:cxnSp>
      <p:cxnSp>
        <p:nvCxnSpPr>
          <p:cNvPr id="184" name="Google Shape;184;p16"/>
          <p:cNvCxnSpPr/>
          <p:nvPr/>
        </p:nvCxnSpPr>
        <p:spPr>
          <a:xfrm rot="10800000">
            <a:off x="6479639" y="792000"/>
            <a:ext cx="0" cy="6047639"/>
          </a:xfrm>
          <a:prstGeom prst="straightConnector1">
            <a:avLst/>
          </a:prstGeom>
          <a:noFill/>
          <a:ln cap="flat" cmpd="sng" w="9525">
            <a:solidFill>
              <a:srgbClr val="000080"/>
            </a:solidFill>
            <a:prstDash val="dashDot"/>
            <a:round/>
            <a:headEnd len="sm" w="sm" type="none"/>
            <a:tailEnd len="sm" w="sm" type="none"/>
          </a:ln>
        </p:spPr>
      </p:cxnSp>
      <p:cxnSp>
        <p:nvCxnSpPr>
          <p:cNvPr id="185" name="Google Shape;185;p16"/>
          <p:cNvCxnSpPr/>
          <p:nvPr/>
        </p:nvCxnSpPr>
        <p:spPr>
          <a:xfrm rot="10800000">
            <a:off x="4643279" y="1007999"/>
            <a:ext cx="0" cy="5831280"/>
          </a:xfrm>
          <a:prstGeom prst="straightConnector1">
            <a:avLst/>
          </a:prstGeom>
          <a:noFill/>
          <a:ln cap="flat" cmpd="sng" w="9525">
            <a:solidFill>
              <a:srgbClr val="000080"/>
            </a:solidFill>
            <a:prstDash val="dashDot"/>
            <a:round/>
            <a:headEnd len="sm" w="sm" type="none"/>
            <a:tailEnd len="sm" w="sm" type="none"/>
          </a:ln>
        </p:spPr>
      </p:cxnSp>
      <p:cxnSp>
        <p:nvCxnSpPr>
          <p:cNvPr id="186" name="Google Shape;186;p16"/>
          <p:cNvCxnSpPr/>
          <p:nvPr/>
        </p:nvCxnSpPr>
        <p:spPr>
          <a:xfrm rot="10800000">
            <a:off x="3742920" y="936000"/>
            <a:ext cx="0" cy="5902919"/>
          </a:xfrm>
          <a:prstGeom prst="straightConnector1">
            <a:avLst/>
          </a:prstGeom>
          <a:noFill/>
          <a:ln cap="flat" cmpd="sng" w="9525">
            <a:solidFill>
              <a:srgbClr val="000080"/>
            </a:solidFill>
            <a:prstDash val="dashDot"/>
            <a:round/>
            <a:headEnd len="sm" w="sm" type="none"/>
            <a:tailEnd len="sm" w="sm" type="none"/>
          </a:ln>
        </p:spPr>
      </p:cxnSp>
      <p:cxnSp>
        <p:nvCxnSpPr>
          <p:cNvPr id="187" name="Google Shape;187;p16"/>
          <p:cNvCxnSpPr/>
          <p:nvPr/>
        </p:nvCxnSpPr>
        <p:spPr>
          <a:xfrm rot="10800000">
            <a:off x="3310559" y="863999"/>
            <a:ext cx="0" cy="5974560"/>
          </a:xfrm>
          <a:prstGeom prst="straightConnector1">
            <a:avLst/>
          </a:prstGeom>
          <a:noFill/>
          <a:ln cap="flat" cmpd="sng" w="9525">
            <a:solidFill>
              <a:srgbClr val="000080"/>
            </a:solidFill>
            <a:prstDash val="dashDot"/>
            <a:round/>
            <a:headEnd len="sm" w="sm" type="none"/>
            <a:tailEnd len="sm" w="sm" type="none"/>
          </a:ln>
        </p:spPr>
      </p:cxnSp>
      <p:cxnSp>
        <p:nvCxnSpPr>
          <p:cNvPr id="188" name="Google Shape;188;p16"/>
          <p:cNvCxnSpPr/>
          <p:nvPr/>
        </p:nvCxnSpPr>
        <p:spPr>
          <a:xfrm rot="10800000">
            <a:off x="2898000" y="3024000"/>
            <a:ext cx="3581639" cy="0"/>
          </a:xfrm>
          <a:prstGeom prst="straightConnector1">
            <a:avLst/>
          </a:prstGeom>
          <a:noFill/>
          <a:ln cap="flat" cmpd="sng" w="36000">
            <a:solidFill>
              <a:srgbClr val="008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9" name="Google Shape;189;p16"/>
          <p:cNvCxnSpPr/>
          <p:nvPr/>
        </p:nvCxnSpPr>
        <p:spPr>
          <a:xfrm rot="10800000">
            <a:off x="2898000" y="4950000"/>
            <a:ext cx="5238000" cy="18000"/>
          </a:xfrm>
          <a:prstGeom prst="straightConnector1">
            <a:avLst/>
          </a:prstGeom>
          <a:noFill/>
          <a:ln cap="flat" cmpd="sng" w="36000">
            <a:solidFill>
              <a:srgbClr val="008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0" name="Google Shape;190;p16"/>
          <p:cNvCxnSpPr/>
          <p:nvPr/>
        </p:nvCxnSpPr>
        <p:spPr>
          <a:xfrm rot="10800000">
            <a:off x="2898000" y="1313999"/>
            <a:ext cx="2826000" cy="0"/>
          </a:xfrm>
          <a:prstGeom prst="straightConnector1">
            <a:avLst/>
          </a:prstGeom>
          <a:noFill/>
          <a:ln cap="flat" cmpd="sng" w="36000">
            <a:solidFill>
              <a:srgbClr val="008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1" name="Google Shape;191;p16"/>
          <p:cNvCxnSpPr/>
          <p:nvPr/>
        </p:nvCxnSpPr>
        <p:spPr>
          <a:xfrm rot="10800000">
            <a:off x="2898000" y="2160000"/>
            <a:ext cx="17999" cy="0"/>
          </a:xfrm>
          <a:prstGeom prst="straightConnector1">
            <a:avLst/>
          </a:prstGeom>
          <a:noFill/>
          <a:ln cap="flat" cmpd="sng" w="36000">
            <a:solidFill>
              <a:srgbClr val="008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2" name="Google Shape;192;p16"/>
          <p:cNvCxnSpPr/>
          <p:nvPr/>
        </p:nvCxnSpPr>
        <p:spPr>
          <a:xfrm rot="10800000">
            <a:off x="2898000" y="1710000"/>
            <a:ext cx="593999" cy="0"/>
          </a:xfrm>
          <a:prstGeom prst="straightConnector1">
            <a:avLst/>
          </a:prstGeom>
          <a:noFill/>
          <a:ln cap="flat" cmpd="sng" w="36000">
            <a:solidFill>
              <a:srgbClr val="008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3" name="Google Shape;193;p16"/>
          <p:cNvCxnSpPr/>
          <p:nvPr/>
        </p:nvCxnSpPr>
        <p:spPr>
          <a:xfrm rot="10800000">
            <a:off x="2898000" y="3978000"/>
            <a:ext cx="5832000" cy="0"/>
          </a:xfrm>
          <a:prstGeom prst="straightConnector1">
            <a:avLst/>
          </a:prstGeom>
          <a:noFill/>
          <a:ln cap="flat" cmpd="sng" w="36000">
            <a:solidFill>
              <a:srgbClr val="008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4" name="Google Shape;194;p16"/>
          <p:cNvCxnSpPr/>
          <p:nvPr/>
        </p:nvCxnSpPr>
        <p:spPr>
          <a:xfrm rot="10800000">
            <a:off x="2898000" y="4464000"/>
            <a:ext cx="486000" cy="0"/>
          </a:xfrm>
          <a:prstGeom prst="straightConnector1">
            <a:avLst/>
          </a:prstGeom>
          <a:noFill/>
          <a:ln cap="flat" cmpd="sng" w="36000">
            <a:solidFill>
              <a:srgbClr val="008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5" name="Google Shape;195;p16"/>
          <p:cNvCxnSpPr/>
          <p:nvPr/>
        </p:nvCxnSpPr>
        <p:spPr>
          <a:xfrm rot="10800000">
            <a:off x="2898000" y="5418000"/>
            <a:ext cx="1745279" cy="0"/>
          </a:xfrm>
          <a:prstGeom prst="straightConnector1">
            <a:avLst/>
          </a:prstGeom>
          <a:noFill/>
          <a:ln cap="flat" cmpd="sng" w="36000">
            <a:solidFill>
              <a:srgbClr val="008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6" name="Google Shape;196;p16"/>
          <p:cNvCxnSpPr/>
          <p:nvPr/>
        </p:nvCxnSpPr>
        <p:spPr>
          <a:xfrm rot="10800000">
            <a:off x="2898000" y="6443999"/>
            <a:ext cx="1277999" cy="0"/>
          </a:xfrm>
          <a:prstGeom prst="straightConnector1">
            <a:avLst/>
          </a:prstGeom>
          <a:noFill/>
          <a:ln cap="flat" cmpd="sng" w="36000">
            <a:solidFill>
              <a:srgbClr val="008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7" name="Google Shape;197;p16"/>
          <p:cNvCxnSpPr/>
          <p:nvPr/>
        </p:nvCxnSpPr>
        <p:spPr>
          <a:xfrm rot="10800000">
            <a:off x="2898000" y="2610000"/>
            <a:ext cx="17999" cy="0"/>
          </a:xfrm>
          <a:prstGeom prst="straightConnector1">
            <a:avLst/>
          </a:prstGeom>
          <a:noFill/>
          <a:ln cap="flat" cmpd="sng" w="36000">
            <a:solidFill>
              <a:srgbClr val="008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8" name="Google Shape;198;p16"/>
          <p:cNvCxnSpPr/>
          <p:nvPr/>
        </p:nvCxnSpPr>
        <p:spPr>
          <a:xfrm rot="10800000">
            <a:off x="2898000" y="3491999"/>
            <a:ext cx="17999" cy="0"/>
          </a:xfrm>
          <a:prstGeom prst="straightConnector1">
            <a:avLst/>
          </a:prstGeom>
          <a:noFill/>
          <a:ln cap="flat" cmpd="sng" w="36000">
            <a:solidFill>
              <a:srgbClr val="008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9" name="Google Shape;199;p16"/>
          <p:cNvCxnSpPr/>
          <p:nvPr/>
        </p:nvCxnSpPr>
        <p:spPr>
          <a:xfrm rot="10800000">
            <a:off x="2898000" y="5921999"/>
            <a:ext cx="17999" cy="0"/>
          </a:xfrm>
          <a:prstGeom prst="straightConnector1">
            <a:avLst/>
          </a:prstGeom>
          <a:noFill/>
          <a:ln cap="flat" cmpd="sng" w="36000">
            <a:solidFill>
              <a:srgbClr val="008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00" name="Google Shape;200;p16"/>
          <p:cNvSpPr txBox="1"/>
          <p:nvPr/>
        </p:nvSpPr>
        <p:spPr>
          <a:xfrm>
            <a:off x="7560000" y="7128360"/>
            <a:ext cx="2375999" cy="48995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€ équivalent budget carbone annuel</a:t>
            </a:r>
            <a:endParaRPr/>
          </a:p>
        </p:txBody>
      </p:sp>
      <p:sp>
        <p:nvSpPr>
          <p:cNvPr id="201" name="Google Shape;201;p16"/>
          <p:cNvSpPr txBox="1"/>
          <p:nvPr/>
        </p:nvSpPr>
        <p:spPr>
          <a:xfrm>
            <a:off x="9216000" y="6838199"/>
            <a:ext cx="863999" cy="290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50 000</a:t>
            </a:r>
            <a:endParaRPr/>
          </a:p>
        </p:txBody>
      </p:sp>
      <p:sp>
        <p:nvSpPr>
          <p:cNvPr id="202" name="Google Shape;202;p16"/>
          <p:cNvSpPr txBox="1"/>
          <p:nvPr/>
        </p:nvSpPr>
        <p:spPr>
          <a:xfrm>
            <a:off x="5940000" y="6838199"/>
            <a:ext cx="1080000" cy="290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25 000</a:t>
            </a:r>
            <a:endParaRPr/>
          </a:p>
        </p:txBody>
      </p:sp>
      <p:sp>
        <p:nvSpPr>
          <p:cNvPr id="203" name="Google Shape;203;p16"/>
          <p:cNvSpPr txBox="1"/>
          <p:nvPr/>
        </p:nvSpPr>
        <p:spPr>
          <a:xfrm>
            <a:off x="4175999" y="6838199"/>
            <a:ext cx="1007999" cy="290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12 500</a:t>
            </a:r>
            <a:endParaRPr/>
          </a:p>
        </p:txBody>
      </p:sp>
      <p:sp>
        <p:nvSpPr>
          <p:cNvPr id="204" name="Google Shape;204;p16"/>
          <p:cNvSpPr txBox="1"/>
          <p:nvPr/>
        </p:nvSpPr>
        <p:spPr>
          <a:xfrm>
            <a:off x="3491999" y="6838199"/>
            <a:ext cx="720000" cy="290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6 250</a:t>
            </a:r>
            <a:endParaRPr/>
          </a:p>
        </p:txBody>
      </p:sp>
      <p:sp>
        <p:nvSpPr>
          <p:cNvPr id="205" name="Google Shape;205;p16"/>
          <p:cNvSpPr txBox="1"/>
          <p:nvPr/>
        </p:nvSpPr>
        <p:spPr>
          <a:xfrm>
            <a:off x="2915999" y="6838199"/>
            <a:ext cx="720000" cy="290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3 000</a:t>
            </a:r>
            <a:endParaRPr/>
          </a:p>
        </p:txBody>
      </p:sp>
      <p:sp>
        <p:nvSpPr>
          <p:cNvPr id="206" name="Google Shape;206;p16"/>
          <p:cNvSpPr txBox="1"/>
          <p:nvPr/>
        </p:nvSpPr>
        <p:spPr>
          <a:xfrm>
            <a:off x="2447999" y="6838199"/>
            <a:ext cx="720000" cy="290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/>
          </a:p>
        </p:txBody>
      </p:sp>
      <p:sp>
        <p:nvSpPr>
          <p:cNvPr id="207" name="Google Shape;207;p16"/>
          <p:cNvSpPr txBox="1"/>
          <p:nvPr/>
        </p:nvSpPr>
        <p:spPr>
          <a:xfrm>
            <a:off x="144000" y="216000"/>
            <a:ext cx="9791999" cy="4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00DC"/>
              </a:buClr>
              <a:buFont typeface="Arial"/>
              <a:buNone/>
            </a:pPr>
            <a:r>
              <a:rPr b="1" i="0" lang="fr-FR" sz="2400" u="none" cap="none" strike="noStrike">
                <a:solidFill>
                  <a:srgbClr val="2300DC"/>
                </a:solidFill>
                <a:latin typeface="Arial"/>
                <a:ea typeface="Arial"/>
                <a:cs typeface="Arial"/>
                <a:sym typeface="Arial"/>
              </a:rPr>
              <a:t>Equivalent € de budget carbone pour des quantités « annuelles »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2" name="Google Shape;212;p17"/>
          <p:cNvCxnSpPr/>
          <p:nvPr/>
        </p:nvCxnSpPr>
        <p:spPr>
          <a:xfrm rot="10800000">
            <a:off x="2880000" y="1007999"/>
            <a:ext cx="35999" cy="5760001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213" name="Google Shape;213;p17"/>
          <p:cNvSpPr txBox="1"/>
          <p:nvPr/>
        </p:nvSpPr>
        <p:spPr>
          <a:xfrm>
            <a:off x="215833" y="1152000"/>
            <a:ext cx="2592231" cy="297346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250 g bœuf</a:t>
            </a:r>
            <a:endParaRPr/>
          </a:p>
        </p:txBody>
      </p:sp>
      <p:sp>
        <p:nvSpPr>
          <p:cNvPr id="214" name="Google Shape;214;p17"/>
          <p:cNvSpPr txBox="1"/>
          <p:nvPr/>
        </p:nvSpPr>
        <p:spPr>
          <a:xfrm>
            <a:off x="215833" y="1800000"/>
            <a:ext cx="2592231" cy="297346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250 g poulet ou porc</a:t>
            </a:r>
            <a:endParaRPr/>
          </a:p>
        </p:txBody>
      </p:sp>
      <p:sp>
        <p:nvSpPr>
          <p:cNvPr id="215" name="Google Shape;215;p17"/>
          <p:cNvSpPr txBox="1"/>
          <p:nvPr/>
        </p:nvSpPr>
        <p:spPr>
          <a:xfrm>
            <a:off x="215833" y="3626507"/>
            <a:ext cx="2592231" cy="297346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 km voiture</a:t>
            </a:r>
            <a:endParaRPr/>
          </a:p>
        </p:txBody>
      </p:sp>
      <p:sp>
        <p:nvSpPr>
          <p:cNvPr id="216" name="Google Shape;216;p17"/>
          <p:cNvSpPr txBox="1"/>
          <p:nvPr/>
        </p:nvSpPr>
        <p:spPr>
          <a:xfrm>
            <a:off x="215833" y="4283893"/>
            <a:ext cx="2592231" cy="297346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ampoule BC allumée sur 1 jour</a:t>
            </a:r>
            <a:endParaRPr/>
          </a:p>
        </p:txBody>
      </p:sp>
      <p:sp>
        <p:nvSpPr>
          <p:cNvPr id="217" name="Google Shape;217;p17"/>
          <p:cNvSpPr txBox="1"/>
          <p:nvPr/>
        </p:nvSpPr>
        <p:spPr>
          <a:xfrm>
            <a:off x="215833" y="4857839"/>
            <a:ext cx="2592231" cy="297346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L fioul (chauffage)</a:t>
            </a:r>
            <a:endParaRPr/>
          </a:p>
        </p:txBody>
      </p:sp>
      <p:sp>
        <p:nvSpPr>
          <p:cNvPr id="218" name="Google Shape;218;p17"/>
          <p:cNvSpPr txBox="1"/>
          <p:nvPr/>
        </p:nvSpPr>
        <p:spPr>
          <a:xfrm>
            <a:off x="215833" y="5328000"/>
            <a:ext cx="2592231" cy="503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kWh électricité (conso moy an/français)</a:t>
            </a:r>
            <a:endParaRPr/>
          </a:p>
        </p:txBody>
      </p:sp>
      <p:sp>
        <p:nvSpPr>
          <p:cNvPr id="219" name="Google Shape;219;p17"/>
          <p:cNvSpPr txBox="1"/>
          <p:nvPr/>
        </p:nvSpPr>
        <p:spPr>
          <a:xfrm>
            <a:off x="215833" y="6156360"/>
            <a:ext cx="2592231" cy="297346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20 € de télécom</a:t>
            </a:r>
            <a:endParaRPr/>
          </a:p>
        </p:txBody>
      </p:sp>
      <p:sp>
        <p:nvSpPr>
          <p:cNvPr id="220" name="Google Shape;220;p17"/>
          <p:cNvSpPr txBox="1"/>
          <p:nvPr/>
        </p:nvSpPr>
        <p:spPr>
          <a:xfrm>
            <a:off x="215833" y="2484000"/>
            <a:ext cx="2592231" cy="297346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500 g pain</a:t>
            </a:r>
            <a:endParaRPr/>
          </a:p>
        </p:txBody>
      </p:sp>
      <p:sp>
        <p:nvSpPr>
          <p:cNvPr id="221" name="Google Shape;221;p17"/>
          <p:cNvSpPr txBox="1"/>
          <p:nvPr/>
        </p:nvSpPr>
        <p:spPr>
          <a:xfrm>
            <a:off x="215833" y="3050443"/>
            <a:ext cx="2592231" cy="297346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25 cl lait</a:t>
            </a:r>
            <a:endParaRPr/>
          </a:p>
        </p:txBody>
      </p:sp>
      <p:cxnSp>
        <p:nvCxnSpPr>
          <p:cNvPr id="222" name="Google Shape;222;p17"/>
          <p:cNvCxnSpPr/>
          <p:nvPr/>
        </p:nvCxnSpPr>
        <p:spPr>
          <a:xfrm>
            <a:off x="2862719" y="6768000"/>
            <a:ext cx="7145281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223" name="Google Shape;223;p17"/>
          <p:cNvSpPr txBox="1"/>
          <p:nvPr/>
        </p:nvSpPr>
        <p:spPr>
          <a:xfrm>
            <a:off x="7560000" y="7128000"/>
            <a:ext cx="2375999" cy="48995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€ équivalent budget carbone annuel</a:t>
            </a:r>
            <a:endParaRPr/>
          </a:p>
        </p:txBody>
      </p:sp>
      <p:cxnSp>
        <p:nvCxnSpPr>
          <p:cNvPr id="224" name="Google Shape;224;p17"/>
          <p:cNvCxnSpPr/>
          <p:nvPr/>
        </p:nvCxnSpPr>
        <p:spPr>
          <a:xfrm rot="10800000">
            <a:off x="9936000" y="1152000"/>
            <a:ext cx="0" cy="5688000"/>
          </a:xfrm>
          <a:prstGeom prst="straightConnector1">
            <a:avLst/>
          </a:prstGeom>
          <a:noFill/>
          <a:ln cap="flat" cmpd="sng" w="9525">
            <a:solidFill>
              <a:srgbClr val="000080"/>
            </a:solidFill>
            <a:prstDash val="dashDot"/>
            <a:round/>
            <a:headEnd len="sm" w="sm" type="none"/>
            <a:tailEnd len="sm" w="sm" type="none"/>
          </a:ln>
        </p:spPr>
      </p:cxnSp>
      <p:cxnSp>
        <p:nvCxnSpPr>
          <p:cNvPr id="225" name="Google Shape;225;p17"/>
          <p:cNvCxnSpPr/>
          <p:nvPr/>
        </p:nvCxnSpPr>
        <p:spPr>
          <a:xfrm rot="10800000">
            <a:off x="6479639" y="1080000"/>
            <a:ext cx="0" cy="5759639"/>
          </a:xfrm>
          <a:prstGeom prst="straightConnector1">
            <a:avLst/>
          </a:prstGeom>
          <a:noFill/>
          <a:ln cap="flat" cmpd="sng" w="9525">
            <a:solidFill>
              <a:srgbClr val="000080"/>
            </a:solidFill>
            <a:prstDash val="dashDot"/>
            <a:round/>
            <a:headEnd len="sm" w="sm" type="none"/>
            <a:tailEnd len="sm" w="sm" type="none"/>
          </a:ln>
        </p:spPr>
      </p:cxnSp>
      <p:cxnSp>
        <p:nvCxnSpPr>
          <p:cNvPr id="226" name="Google Shape;226;p17"/>
          <p:cNvCxnSpPr/>
          <p:nvPr/>
        </p:nvCxnSpPr>
        <p:spPr>
          <a:xfrm rot="10800000">
            <a:off x="4643279" y="1080000"/>
            <a:ext cx="0" cy="5759279"/>
          </a:xfrm>
          <a:prstGeom prst="straightConnector1">
            <a:avLst/>
          </a:prstGeom>
          <a:noFill/>
          <a:ln cap="flat" cmpd="sng" w="9525">
            <a:solidFill>
              <a:srgbClr val="000080"/>
            </a:solidFill>
            <a:prstDash val="dashDot"/>
            <a:round/>
            <a:headEnd len="sm" w="sm" type="none"/>
            <a:tailEnd len="sm" w="sm" type="none"/>
          </a:ln>
        </p:spPr>
      </p:cxnSp>
      <p:cxnSp>
        <p:nvCxnSpPr>
          <p:cNvPr id="227" name="Google Shape;227;p17"/>
          <p:cNvCxnSpPr/>
          <p:nvPr/>
        </p:nvCxnSpPr>
        <p:spPr>
          <a:xfrm rot="10800000">
            <a:off x="3742920" y="1080000"/>
            <a:ext cx="0" cy="5758919"/>
          </a:xfrm>
          <a:prstGeom prst="straightConnector1">
            <a:avLst/>
          </a:prstGeom>
          <a:noFill/>
          <a:ln cap="flat" cmpd="sng" w="9525">
            <a:solidFill>
              <a:srgbClr val="000080"/>
            </a:solidFill>
            <a:prstDash val="dashDot"/>
            <a:round/>
            <a:headEnd len="sm" w="sm" type="none"/>
            <a:tailEnd len="sm" w="sm" type="none"/>
          </a:ln>
        </p:spPr>
      </p:cxnSp>
      <p:cxnSp>
        <p:nvCxnSpPr>
          <p:cNvPr id="228" name="Google Shape;228;p17"/>
          <p:cNvCxnSpPr/>
          <p:nvPr/>
        </p:nvCxnSpPr>
        <p:spPr>
          <a:xfrm rot="10800000">
            <a:off x="3310559" y="1080000"/>
            <a:ext cx="0" cy="5758559"/>
          </a:xfrm>
          <a:prstGeom prst="straightConnector1">
            <a:avLst/>
          </a:prstGeom>
          <a:noFill/>
          <a:ln cap="flat" cmpd="sng" w="9525">
            <a:solidFill>
              <a:srgbClr val="000080"/>
            </a:solidFill>
            <a:prstDash val="dashDot"/>
            <a:round/>
            <a:headEnd len="sm" w="sm" type="none"/>
            <a:tailEnd len="sm" w="sm" type="none"/>
          </a:ln>
        </p:spPr>
      </p:cxnSp>
      <p:cxnSp>
        <p:nvCxnSpPr>
          <p:cNvPr id="229" name="Google Shape;229;p17"/>
          <p:cNvCxnSpPr/>
          <p:nvPr/>
        </p:nvCxnSpPr>
        <p:spPr>
          <a:xfrm rot="10800000">
            <a:off x="3094200" y="1080000"/>
            <a:ext cx="0" cy="5758199"/>
          </a:xfrm>
          <a:prstGeom prst="straightConnector1">
            <a:avLst/>
          </a:prstGeom>
          <a:noFill/>
          <a:ln cap="flat" cmpd="sng" w="9525">
            <a:solidFill>
              <a:srgbClr val="000080"/>
            </a:solidFill>
            <a:prstDash val="dashDot"/>
            <a:round/>
            <a:headEnd len="sm" w="sm" type="none"/>
            <a:tailEnd len="sm" w="sm" type="none"/>
          </a:ln>
        </p:spPr>
      </p:cxnSp>
      <p:sp>
        <p:nvSpPr>
          <p:cNvPr id="230" name="Google Shape;230;p17"/>
          <p:cNvSpPr txBox="1"/>
          <p:nvPr/>
        </p:nvSpPr>
        <p:spPr>
          <a:xfrm>
            <a:off x="9216000" y="6837839"/>
            <a:ext cx="863999" cy="290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  <a:endParaRPr/>
          </a:p>
        </p:txBody>
      </p:sp>
      <p:sp>
        <p:nvSpPr>
          <p:cNvPr id="231" name="Google Shape;231;p17"/>
          <p:cNvSpPr txBox="1"/>
          <p:nvPr/>
        </p:nvSpPr>
        <p:spPr>
          <a:xfrm>
            <a:off x="5940000" y="6837839"/>
            <a:ext cx="1080000" cy="290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  <a:endParaRPr/>
          </a:p>
        </p:txBody>
      </p:sp>
      <p:sp>
        <p:nvSpPr>
          <p:cNvPr id="232" name="Google Shape;232;p17"/>
          <p:cNvSpPr txBox="1"/>
          <p:nvPr/>
        </p:nvSpPr>
        <p:spPr>
          <a:xfrm>
            <a:off x="4175999" y="6837839"/>
            <a:ext cx="1007999" cy="290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  <a:endParaRPr/>
          </a:p>
        </p:txBody>
      </p:sp>
      <p:sp>
        <p:nvSpPr>
          <p:cNvPr id="233" name="Google Shape;233;p17"/>
          <p:cNvSpPr txBox="1"/>
          <p:nvPr/>
        </p:nvSpPr>
        <p:spPr>
          <a:xfrm>
            <a:off x="3420000" y="6837839"/>
            <a:ext cx="720000" cy="290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endParaRPr/>
          </a:p>
        </p:txBody>
      </p:sp>
      <p:sp>
        <p:nvSpPr>
          <p:cNvPr id="234" name="Google Shape;234;p17"/>
          <p:cNvSpPr txBox="1"/>
          <p:nvPr/>
        </p:nvSpPr>
        <p:spPr>
          <a:xfrm>
            <a:off x="2988000" y="6837839"/>
            <a:ext cx="720000" cy="290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235" name="Google Shape;235;p17"/>
          <p:cNvSpPr txBox="1"/>
          <p:nvPr/>
        </p:nvSpPr>
        <p:spPr>
          <a:xfrm>
            <a:off x="2735999" y="6837839"/>
            <a:ext cx="720000" cy="290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236" name="Google Shape;236;p17"/>
          <p:cNvSpPr txBox="1"/>
          <p:nvPr/>
        </p:nvSpPr>
        <p:spPr>
          <a:xfrm>
            <a:off x="2520000" y="6838559"/>
            <a:ext cx="720000" cy="290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/>
          </a:p>
        </p:txBody>
      </p:sp>
      <p:cxnSp>
        <p:nvCxnSpPr>
          <p:cNvPr id="237" name="Google Shape;237;p17"/>
          <p:cNvCxnSpPr/>
          <p:nvPr/>
        </p:nvCxnSpPr>
        <p:spPr>
          <a:xfrm rot="10800000">
            <a:off x="2880000" y="5022000"/>
            <a:ext cx="3096000" cy="0"/>
          </a:xfrm>
          <a:prstGeom prst="straightConnector1">
            <a:avLst/>
          </a:prstGeom>
          <a:noFill/>
          <a:ln cap="flat" cmpd="sng" w="36000">
            <a:solidFill>
              <a:srgbClr val="008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8" name="Google Shape;238;p17"/>
          <p:cNvCxnSpPr/>
          <p:nvPr/>
        </p:nvCxnSpPr>
        <p:spPr>
          <a:xfrm rot="10800000">
            <a:off x="2880000" y="3168000"/>
            <a:ext cx="360000" cy="0"/>
          </a:xfrm>
          <a:prstGeom prst="straightConnector1">
            <a:avLst/>
          </a:prstGeom>
          <a:noFill/>
          <a:ln cap="flat" cmpd="sng" w="36000">
            <a:solidFill>
              <a:srgbClr val="008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9" name="Google Shape;239;p17"/>
          <p:cNvCxnSpPr/>
          <p:nvPr/>
        </p:nvCxnSpPr>
        <p:spPr>
          <a:xfrm rot="10800000">
            <a:off x="2880000" y="5615999"/>
            <a:ext cx="862920" cy="0"/>
          </a:xfrm>
          <a:prstGeom prst="straightConnector1">
            <a:avLst/>
          </a:prstGeom>
          <a:noFill/>
          <a:ln cap="flat" cmpd="sng" w="36000">
            <a:solidFill>
              <a:srgbClr val="008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0" name="Google Shape;240;p17"/>
          <p:cNvCxnSpPr/>
          <p:nvPr/>
        </p:nvCxnSpPr>
        <p:spPr>
          <a:xfrm rot="10800000">
            <a:off x="2880000" y="6318000"/>
            <a:ext cx="791999" cy="0"/>
          </a:xfrm>
          <a:prstGeom prst="straightConnector1">
            <a:avLst/>
          </a:prstGeom>
          <a:noFill/>
          <a:ln cap="flat" cmpd="sng" w="36000">
            <a:solidFill>
              <a:srgbClr val="008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1" name="Google Shape;241;p17"/>
          <p:cNvCxnSpPr/>
          <p:nvPr/>
        </p:nvCxnSpPr>
        <p:spPr>
          <a:xfrm rot="10800000">
            <a:off x="2880000" y="3780000"/>
            <a:ext cx="35999" cy="0"/>
          </a:xfrm>
          <a:prstGeom prst="straightConnector1">
            <a:avLst/>
          </a:prstGeom>
          <a:noFill/>
          <a:ln cap="flat" cmpd="sng" w="36000">
            <a:solidFill>
              <a:srgbClr val="008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2" name="Google Shape;242;p17"/>
          <p:cNvCxnSpPr/>
          <p:nvPr/>
        </p:nvCxnSpPr>
        <p:spPr>
          <a:xfrm rot="10800000">
            <a:off x="2880000" y="4446000"/>
            <a:ext cx="4320000" cy="0"/>
          </a:xfrm>
          <a:prstGeom prst="straightConnector1">
            <a:avLst/>
          </a:prstGeom>
          <a:noFill/>
          <a:ln cap="flat" cmpd="sng" w="36000">
            <a:solidFill>
              <a:srgbClr val="008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3" name="Google Shape;243;p17"/>
          <p:cNvCxnSpPr/>
          <p:nvPr/>
        </p:nvCxnSpPr>
        <p:spPr>
          <a:xfrm rot="10800000">
            <a:off x="2880000" y="2627999"/>
            <a:ext cx="430559" cy="0"/>
          </a:xfrm>
          <a:prstGeom prst="straightConnector1">
            <a:avLst/>
          </a:prstGeom>
          <a:noFill/>
          <a:ln cap="flat" cmpd="sng" w="36000">
            <a:solidFill>
              <a:srgbClr val="008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4" name="Google Shape;244;p17"/>
          <p:cNvCxnSpPr/>
          <p:nvPr/>
        </p:nvCxnSpPr>
        <p:spPr>
          <a:xfrm rot="10800000">
            <a:off x="2880000" y="1972800"/>
            <a:ext cx="1295999" cy="0"/>
          </a:xfrm>
          <a:prstGeom prst="straightConnector1">
            <a:avLst/>
          </a:prstGeom>
          <a:noFill/>
          <a:ln cap="flat" cmpd="sng" w="36000">
            <a:solidFill>
              <a:srgbClr val="008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5" name="Google Shape;245;p17"/>
          <p:cNvCxnSpPr/>
          <p:nvPr/>
        </p:nvCxnSpPr>
        <p:spPr>
          <a:xfrm rot="10800000">
            <a:off x="2880000" y="1306799"/>
            <a:ext cx="6120000" cy="25201"/>
          </a:xfrm>
          <a:prstGeom prst="straightConnector1">
            <a:avLst/>
          </a:prstGeom>
          <a:noFill/>
          <a:ln cap="flat" cmpd="sng" w="36000">
            <a:solidFill>
              <a:srgbClr val="008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46" name="Google Shape;246;p17"/>
          <p:cNvSpPr txBox="1"/>
          <p:nvPr/>
        </p:nvSpPr>
        <p:spPr>
          <a:xfrm>
            <a:off x="72000" y="216360"/>
            <a:ext cx="10151999" cy="4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00DC"/>
              </a:buClr>
              <a:buFont typeface="Arial"/>
              <a:buNone/>
            </a:pPr>
            <a:r>
              <a:rPr b="1" i="0" lang="fr-FR" sz="2400" u="none" cap="none" strike="noStrike">
                <a:solidFill>
                  <a:srgbClr val="2300DC"/>
                </a:solidFill>
                <a:latin typeface="Arial"/>
                <a:ea typeface="Arial"/>
                <a:cs typeface="Arial"/>
                <a:sym typeface="Arial"/>
              </a:rPr>
              <a:t>Equivalent € de budget carbone pour des quantités « quotidiennes »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