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85BB-B7CE-48B4-B4A1-96E2B301379E}" type="datetimeFigureOut">
              <a:rPr lang="fr-FR" smtClean="0"/>
              <a:pPr/>
              <a:t>05/04/2011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74B4F-E096-442A-869D-77720BAD25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85BB-B7CE-48B4-B4A1-96E2B301379E}" type="datetimeFigureOut">
              <a:rPr lang="fr-FR" smtClean="0"/>
              <a:pPr/>
              <a:t>05/04/2011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74B4F-E096-442A-869D-77720BAD25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85BB-B7CE-48B4-B4A1-96E2B301379E}" type="datetimeFigureOut">
              <a:rPr lang="fr-FR" smtClean="0"/>
              <a:pPr/>
              <a:t>05/04/2011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74B4F-E096-442A-869D-77720BAD25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85BB-B7CE-48B4-B4A1-96E2B301379E}" type="datetimeFigureOut">
              <a:rPr lang="fr-FR" smtClean="0"/>
              <a:pPr/>
              <a:t>05/04/2011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74B4F-E096-442A-869D-77720BAD25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85BB-B7CE-48B4-B4A1-96E2B301379E}" type="datetimeFigureOut">
              <a:rPr lang="fr-FR" smtClean="0"/>
              <a:pPr/>
              <a:t>05/04/2011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74B4F-E096-442A-869D-77720BAD25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85BB-B7CE-48B4-B4A1-96E2B301379E}" type="datetimeFigureOut">
              <a:rPr lang="fr-FR" smtClean="0"/>
              <a:pPr/>
              <a:t>05/04/2011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74B4F-E096-442A-869D-77720BAD25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85BB-B7CE-48B4-B4A1-96E2B301379E}" type="datetimeFigureOut">
              <a:rPr lang="fr-FR" smtClean="0"/>
              <a:pPr/>
              <a:t>05/04/2011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74B4F-E096-442A-869D-77720BAD25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85BB-B7CE-48B4-B4A1-96E2B301379E}" type="datetimeFigureOut">
              <a:rPr lang="fr-FR" smtClean="0"/>
              <a:pPr/>
              <a:t>05/04/2011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74B4F-E096-442A-869D-77720BAD25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85BB-B7CE-48B4-B4A1-96E2B301379E}" type="datetimeFigureOut">
              <a:rPr lang="fr-FR" smtClean="0"/>
              <a:pPr/>
              <a:t>05/04/2011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74B4F-E096-442A-869D-77720BAD25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85BB-B7CE-48B4-B4A1-96E2B301379E}" type="datetimeFigureOut">
              <a:rPr lang="fr-FR" smtClean="0"/>
              <a:pPr/>
              <a:t>05/04/2011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74B4F-E096-442A-869D-77720BAD25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285BB-B7CE-48B4-B4A1-96E2B301379E}" type="datetimeFigureOut">
              <a:rPr lang="fr-FR" smtClean="0"/>
              <a:pPr/>
              <a:t>05/04/2011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74B4F-E096-442A-869D-77720BAD25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285BB-B7CE-48B4-B4A1-96E2B301379E}" type="datetimeFigureOut">
              <a:rPr lang="fr-FR" smtClean="0"/>
              <a:pPr/>
              <a:t>05/04/2011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74B4F-E096-442A-869D-77720BAD25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L’emploi du conditionnel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Imitez les phrases suivantes en employant le verbe donné.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fr-FR" b="1" dirty="0" smtClean="0"/>
              <a:t>A. 1. Politesse :</a:t>
            </a:r>
          </a:p>
          <a:p>
            <a:pPr>
              <a:buNone/>
            </a:pPr>
            <a:r>
              <a:rPr lang="fr-FR" dirty="0" smtClean="0"/>
              <a:t>A) Je voudrais un billet aller et retour Paris-Lyon. J’ai soif……………….(vouloir).</a:t>
            </a:r>
          </a:p>
          <a:p>
            <a:pPr>
              <a:buNone/>
            </a:pPr>
            <a:r>
              <a:rPr lang="fr-FR" dirty="0" smtClean="0"/>
              <a:t>B) J’ai froid; pourriez-vous fermer la fenêtre ? Mon stylo ne marche plus; ………………(pouvoir)</a:t>
            </a:r>
          </a:p>
          <a:p>
            <a:pPr>
              <a:buNone/>
            </a:pPr>
            <a:r>
              <a:rPr lang="fr-FR" b="1" dirty="0" smtClean="0"/>
              <a:t>2. Désir :</a:t>
            </a:r>
          </a:p>
          <a:p>
            <a:pPr>
              <a:buNone/>
            </a:pPr>
            <a:r>
              <a:rPr lang="fr-FR" dirty="0" smtClean="0"/>
              <a:t>J’aimerais bien visiter les Pyramides d’Egypte. J’ai vu un très joli vase chez un antiquaire; ……………..(aimer ou vouloir).</a:t>
            </a:r>
          </a:p>
          <a:p>
            <a:pPr>
              <a:buNone/>
            </a:pPr>
            <a:r>
              <a:rPr lang="fr-FR" b="1" dirty="0" smtClean="0"/>
              <a:t>3. Regret :</a:t>
            </a:r>
          </a:p>
          <a:p>
            <a:pPr>
              <a:buNone/>
            </a:pPr>
            <a:r>
              <a:rPr lang="fr-FR" dirty="0" smtClean="0"/>
              <a:t>J’aurais bien aimé vivre au XVIIIe siècle ! L’exposition Kandinsky s’est terminée hier ; ……………….(aimer ou vouloir)</a:t>
            </a:r>
          </a:p>
          <a:p>
            <a:pPr>
              <a:buNone/>
            </a:pPr>
            <a:r>
              <a:rPr lang="fr-FR" b="1" dirty="0" smtClean="0"/>
              <a:t>4. Information non confirmée :</a:t>
            </a:r>
          </a:p>
          <a:p>
            <a:pPr marL="514350" indent="-514350">
              <a:buAutoNum type="alphaLcParenR"/>
            </a:pPr>
            <a:r>
              <a:rPr lang="fr-FR" dirty="0" smtClean="0"/>
              <a:t>Une réunion des ministres de l’Agriculture des pays du Marché commun aurait lieu le 17 décembre prochain à Bruxelles. Le président de la République…………..(se rendre).</a:t>
            </a:r>
          </a:p>
          <a:p>
            <a:pPr marL="514350" indent="-514350">
              <a:buAutoNum type="alphaLcParenR"/>
            </a:pPr>
            <a:r>
              <a:rPr lang="fr-FR" dirty="0" smtClean="0"/>
              <a:t>La catastrophe ferroviaire d’avant-hier aurait fait cinquante victimes. Une attaque à main armée a eu lieu hier dans une banque de Marseille;……………..(emporter)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b="1" dirty="0" smtClean="0"/>
              <a:t>5. Futur dans le passé</a:t>
            </a:r>
          </a:p>
          <a:p>
            <a:pPr>
              <a:buNone/>
            </a:pPr>
            <a:r>
              <a:rPr lang="fr-FR" dirty="0" smtClean="0"/>
              <a:t>Il a dit qu’il passerait me voir ce week-end.</a:t>
            </a:r>
          </a:p>
          <a:p>
            <a:pPr>
              <a:buNone/>
            </a:pPr>
            <a:r>
              <a:rPr lang="fr-FR" dirty="0" smtClean="0"/>
              <a:t>Yolande m’a écrit que…………..(venir).</a:t>
            </a:r>
          </a:p>
          <a:p>
            <a:pPr>
              <a:buNone/>
            </a:pPr>
            <a:r>
              <a:rPr lang="fr-FR" b="1" dirty="0" smtClean="0"/>
              <a:t>6. Fait soumis à une condition</a:t>
            </a:r>
          </a:p>
          <a:p>
            <a:pPr marL="514350" indent="-514350">
              <a:buAutoNum type="alphaLcParenR"/>
            </a:pPr>
            <a:r>
              <a:rPr lang="fr-FR" dirty="0" smtClean="0"/>
              <a:t>Si tu étais en retard, je partirais sans toi.</a:t>
            </a:r>
          </a:p>
          <a:p>
            <a:pPr marL="514350" indent="-514350">
              <a:buNone/>
            </a:pPr>
            <a:r>
              <a:rPr lang="fr-FR" dirty="0" smtClean="0"/>
              <a:t>S’il pleuvait, ……………(rester).</a:t>
            </a:r>
          </a:p>
          <a:p>
            <a:pPr marL="514350" indent="-514350">
              <a:buNone/>
            </a:pPr>
            <a:r>
              <a:rPr lang="fr-FR" dirty="0" smtClean="0"/>
              <a:t>b) Si tu avais été en retard, je serais parti sans toi. S’il avait plu,………………..(rester).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B) Compléter les phrases suivantes selon </a:t>
            </a:r>
            <a:r>
              <a:rPr lang="fr-FR" smtClean="0"/>
              <a:t>les indications données :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1. Ils n’ont qu’un enfant; …………………..(désir)</a:t>
            </a:r>
          </a:p>
          <a:p>
            <a:r>
              <a:rPr lang="fr-FR" dirty="0" smtClean="0"/>
              <a:t>2. Quelle est la route pour Vézelay ? …(politesse)</a:t>
            </a:r>
          </a:p>
          <a:p>
            <a:r>
              <a:rPr lang="fr-FR" dirty="0" smtClean="0"/>
              <a:t>3. Je ne joue d’aucun instrument de musique; …(regret).</a:t>
            </a:r>
          </a:p>
          <a:p>
            <a:r>
              <a:rPr lang="fr-FR" dirty="0" smtClean="0"/>
              <a:t>4. Un cyclone s’est abattu hier sur la Floride;…(information non confirmée).</a:t>
            </a:r>
          </a:p>
          <a:p>
            <a:r>
              <a:rPr lang="fr-FR" dirty="0" smtClean="0"/>
              <a:t>5. On a annoncé ce matin à la radio que…(futur dans le passé).</a:t>
            </a:r>
          </a:p>
          <a:p>
            <a:r>
              <a:rPr lang="fr-FR" dirty="0" smtClean="0"/>
              <a:t>6. Etienne est déjà parti;….(regret).</a:t>
            </a:r>
          </a:p>
          <a:p>
            <a:r>
              <a:rPr lang="fr-FR" dirty="0" smtClean="0"/>
              <a:t>7. Je cherche le rayon des surgelés; …..(politesse).</a:t>
            </a:r>
          </a:p>
          <a:p>
            <a:r>
              <a:rPr lang="fr-FR" dirty="0" smtClean="0"/>
              <a:t>8. A l’automne prochain, la Reine d’Angleterre…(information non confirmée).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Compléter les phrases suivantes selon le modèle donné.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A) Le ciel se couvre ; </a:t>
            </a:r>
            <a:r>
              <a:rPr lang="fr-FR" b="1" dirty="0" smtClean="0"/>
              <a:t>on dirait </a:t>
            </a:r>
            <a:r>
              <a:rPr lang="fr-FR" dirty="0" smtClean="0"/>
              <a:t>qu’il va pleuvoir.</a:t>
            </a:r>
          </a:p>
          <a:p>
            <a:r>
              <a:rPr lang="fr-FR" dirty="0" smtClean="0"/>
              <a:t>1. Regardez ces fleurs artificielles………..</a:t>
            </a:r>
          </a:p>
          <a:p>
            <a:r>
              <a:rPr lang="fr-FR" dirty="0" smtClean="0"/>
              <a:t>2. </a:t>
            </a:r>
            <a:r>
              <a:rPr lang="fr-FR" dirty="0" err="1" smtClean="0"/>
              <a:t>Mitsuko</a:t>
            </a:r>
            <a:r>
              <a:rPr lang="fr-FR" dirty="0" smtClean="0"/>
              <a:t> parle français sans accent……</a:t>
            </a:r>
          </a:p>
          <a:p>
            <a:r>
              <a:rPr lang="fr-FR" dirty="0" smtClean="0"/>
              <a:t>3. Tu as mauvaise mine………</a:t>
            </a:r>
          </a:p>
          <a:p>
            <a:r>
              <a:rPr lang="fr-FR" dirty="0" smtClean="0"/>
              <a:t>B) </a:t>
            </a:r>
            <a:r>
              <a:rPr lang="fr-FR" b="1" dirty="0" smtClean="0"/>
              <a:t>Nous pourrions </a:t>
            </a:r>
            <a:r>
              <a:rPr lang="fr-FR" dirty="0" smtClean="0"/>
              <a:t>aller au cinéma ce soir. Qu’en penses-tu ?</a:t>
            </a:r>
          </a:p>
          <a:p>
            <a:r>
              <a:rPr lang="fr-FR" dirty="0" smtClean="0"/>
              <a:t>1. Il fait un temps splendide…………..</a:t>
            </a:r>
          </a:p>
          <a:p>
            <a:r>
              <a:rPr lang="fr-FR" dirty="0" smtClean="0"/>
              <a:t>2. Il vous reste une heure avant le départ du train…….</a:t>
            </a:r>
          </a:p>
          <a:p>
            <a:r>
              <a:rPr lang="fr-FR" dirty="0" smtClean="0"/>
              <a:t>3. Le petit Charles adore dessiner………….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Imiter l’exemple suivant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lphaUcParenR"/>
            </a:pPr>
            <a:r>
              <a:rPr lang="fr-FR" dirty="0" smtClean="0"/>
              <a:t>Je vous conseille de prendre l’autoroute. </a:t>
            </a:r>
            <a:r>
              <a:rPr lang="fr-FR" b="1" dirty="0" smtClean="0"/>
              <a:t>Vous devriez</a:t>
            </a:r>
            <a:r>
              <a:rPr lang="fr-FR" dirty="0" smtClean="0"/>
              <a:t> prendre l’autoroute.</a:t>
            </a:r>
          </a:p>
          <a:p>
            <a:pPr marL="514350" indent="-514350">
              <a:buAutoNum type="arabicPeriod"/>
            </a:pPr>
            <a:r>
              <a:rPr lang="fr-FR" dirty="0" smtClean="0"/>
              <a:t>Je te conseille de lire ce livre.</a:t>
            </a:r>
          </a:p>
          <a:p>
            <a:pPr marL="514350" indent="-514350">
              <a:buAutoNum type="arabicPeriod"/>
            </a:pPr>
            <a:r>
              <a:rPr lang="fr-FR" dirty="0" smtClean="0"/>
              <a:t>Je vous conseille de ne pas porter vos lentilles de contact plus de dix heures par jour.</a:t>
            </a:r>
          </a:p>
          <a:p>
            <a:pPr marL="514350" indent="-514350">
              <a:buAutoNum type="arabicPeriod"/>
            </a:pPr>
            <a:r>
              <a:rPr lang="fr-FR" dirty="0" smtClean="0"/>
              <a:t>Je vous conseille de vous abonner à cette revue.</a:t>
            </a:r>
          </a:p>
          <a:p>
            <a:pPr marL="514350" indent="-514350">
              <a:buAutoNum type="arabicPeriod"/>
            </a:pPr>
            <a:r>
              <a:rPr lang="fr-FR" dirty="0" smtClean="0"/>
              <a:t>Je te conseille de te renseigner sur les voyages organisés par cette agence.</a:t>
            </a:r>
          </a:p>
          <a:p>
            <a:pPr marL="514350" indent="-514350">
              <a:buAutoNum type="arabicPeriod"/>
            </a:pPr>
            <a:r>
              <a:rPr lang="fr-FR" dirty="0" smtClean="0"/>
              <a:t>Je te conseille de ne pas conduire de nuit.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dirty="0" smtClean="0"/>
              <a:t>B) Vous n’avez pas pris l’autoroute; vous avez eu tort. Vous </a:t>
            </a:r>
            <a:r>
              <a:rPr lang="fr-FR" b="1" dirty="0" smtClean="0"/>
              <a:t>auriez dû </a:t>
            </a:r>
            <a:r>
              <a:rPr lang="fr-FR" dirty="0" smtClean="0"/>
              <a:t>prendre l’autoroute.</a:t>
            </a:r>
          </a:p>
          <a:p>
            <a:pPr marL="514350" indent="-514350">
              <a:buAutoNum type="arabicPeriod"/>
            </a:pPr>
            <a:r>
              <a:rPr lang="fr-FR" dirty="0" smtClean="0"/>
              <a:t>Vous n’avez pas rempli ces formulaires ; vous avez eu tort.</a:t>
            </a:r>
          </a:p>
          <a:p>
            <a:pPr marL="514350" indent="-514350">
              <a:buAutoNum type="arabicPeriod"/>
            </a:pPr>
            <a:r>
              <a:rPr lang="fr-FR" dirty="0" smtClean="0"/>
              <a:t>Les deux jeunes gens sont partis en bateau sans prévenir leurs parents; ils ont eu tort.</a:t>
            </a:r>
          </a:p>
          <a:p>
            <a:pPr marL="514350" indent="-514350">
              <a:buAutoNum type="arabicPeriod"/>
            </a:pPr>
            <a:r>
              <a:rPr lang="fr-FR" dirty="0" smtClean="0"/>
              <a:t>Mon grand-père ne s’est pas fait vacciner contre la grippe; il a eu tort.</a:t>
            </a:r>
          </a:p>
          <a:p>
            <a:pPr marL="514350" indent="-514350">
              <a:buAutoNum type="arabicPeriod"/>
            </a:pPr>
            <a:r>
              <a:rPr lang="fr-FR" dirty="0" smtClean="0"/>
              <a:t>Tu es venu par un temps pareil ! Tu as eu tort.</a:t>
            </a:r>
          </a:p>
          <a:p>
            <a:pPr marL="514350" indent="-514350">
              <a:buAutoNum type="arabicPeriod"/>
            </a:pPr>
            <a:r>
              <a:rPr lang="fr-FR" dirty="0" smtClean="0"/>
              <a:t>Je n’ai pas réservé de places dans le train; j’ai eu tort.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Georges Perec décrit la maison dont rêvent Jérôme et Sylvie. Ecrire les verbes au conditionnel comme l’a fait l’auteur.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dirty="0" smtClean="0"/>
              <a:t>La première porte </a:t>
            </a:r>
            <a:r>
              <a:rPr lang="fr-FR" b="1" dirty="0" smtClean="0"/>
              <a:t>ouvre</a:t>
            </a:r>
            <a:r>
              <a:rPr lang="fr-FR" dirty="0" smtClean="0"/>
              <a:t> sur une chambre, au plancher recouvert d’une moquette claire. Un grand lit anglais en </a:t>
            </a:r>
            <a:r>
              <a:rPr lang="fr-FR" b="1" dirty="0" smtClean="0"/>
              <a:t>occupe</a:t>
            </a:r>
            <a:r>
              <a:rPr lang="fr-FR" dirty="0" smtClean="0"/>
              <a:t> tout le fond. A droite, de chaque côté de la fenêtre, deux étagères étroites et hautes </a:t>
            </a:r>
            <a:r>
              <a:rPr lang="fr-FR" b="1" dirty="0" smtClean="0"/>
              <a:t>contiennent</a:t>
            </a:r>
            <a:r>
              <a:rPr lang="fr-FR" dirty="0" smtClean="0"/>
              <a:t> quelques livres, des albums, des pots, des colliers… A gauche, une vieille armoire de chêne </a:t>
            </a:r>
            <a:r>
              <a:rPr lang="fr-FR" b="1" dirty="0" smtClean="0"/>
              <a:t>fait</a:t>
            </a:r>
            <a:r>
              <a:rPr lang="fr-FR" dirty="0" smtClean="0"/>
              <a:t> face à un petit fauteuil… La seconde porte </a:t>
            </a:r>
            <a:r>
              <a:rPr lang="fr-FR" b="1" dirty="0" smtClean="0"/>
              <a:t>découvre </a:t>
            </a:r>
            <a:r>
              <a:rPr lang="fr-FR" dirty="0" smtClean="0"/>
              <a:t>un bureau. Les murs, de haut en bas, </a:t>
            </a:r>
            <a:r>
              <a:rPr lang="fr-FR" b="1" dirty="0" smtClean="0"/>
              <a:t>sont tapissés </a:t>
            </a:r>
            <a:r>
              <a:rPr lang="fr-FR" dirty="0" smtClean="0"/>
              <a:t>de livres et de revues, avec, çà et là, quelques gravures, des dessins, des photographies… Un peu à gauche de la fenêtre et légèrement en biais, une longue table lorraine </a:t>
            </a:r>
            <a:r>
              <a:rPr lang="fr-FR" b="1" dirty="0" smtClean="0"/>
              <a:t>est couverte</a:t>
            </a:r>
            <a:r>
              <a:rPr lang="fr-FR" dirty="0" smtClean="0"/>
              <a:t> d’un grand tapis rouge… La lumière </a:t>
            </a:r>
            <a:r>
              <a:rPr lang="fr-FR" b="1" dirty="0" smtClean="0"/>
              <a:t>vient </a:t>
            </a:r>
            <a:r>
              <a:rPr lang="fr-FR" dirty="0" smtClean="0"/>
              <a:t>d’une vieille lampe de bureau garnie d’un abat-jour. De chaque côté de la table, il y </a:t>
            </a:r>
            <a:r>
              <a:rPr lang="fr-FR" b="1" dirty="0" smtClean="0"/>
              <a:t>a</a:t>
            </a:r>
            <a:r>
              <a:rPr lang="fr-FR" dirty="0" smtClean="0"/>
              <a:t> deux fauteuils de bois et de cuir, à hauts dossiers… Leur appartement est rarement en ordre mais son désordre même </a:t>
            </a:r>
            <a:r>
              <a:rPr lang="fr-FR" b="1" dirty="0" smtClean="0"/>
              <a:t>est </a:t>
            </a:r>
            <a:r>
              <a:rPr lang="fr-FR" dirty="0" smtClean="0"/>
              <a:t>son plus grand charme. Ils s’en </a:t>
            </a:r>
            <a:r>
              <a:rPr lang="fr-FR" b="1" dirty="0" smtClean="0"/>
              <a:t>occupent </a:t>
            </a:r>
            <a:r>
              <a:rPr lang="fr-FR" dirty="0" smtClean="0"/>
              <a:t>à peine. Ils y </a:t>
            </a:r>
            <a:r>
              <a:rPr lang="fr-FR" b="1" dirty="0" smtClean="0"/>
              <a:t>vivent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D’après « Les Choses ».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810</Words>
  <Application>Microsoft Office PowerPoint</Application>
  <PresentationFormat>Affichage à l'écran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L’emploi du conditionnel</vt:lpstr>
      <vt:lpstr>Imitez les phrases suivantes en employant le verbe donné.</vt:lpstr>
      <vt:lpstr>Diapositive 3</vt:lpstr>
      <vt:lpstr>B) Compléter les phrases suivantes selon les indications données :</vt:lpstr>
      <vt:lpstr>Compléter les phrases suivantes selon le modèle donné.</vt:lpstr>
      <vt:lpstr>Imiter l’exemple suivant</vt:lpstr>
      <vt:lpstr>Diapositive 7</vt:lpstr>
      <vt:lpstr>Georges Perec décrit la maison dont rêvent Jérôme et Sylvie. Ecrire les verbes au conditionnel comme l’a fait l’auteur.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L’emploi du conditionnel</dc:title>
  <dc:creator>Anna Le Verger</dc:creator>
  <cp:lastModifiedBy>Anna Le Verger</cp:lastModifiedBy>
  <cp:revision>8</cp:revision>
  <dcterms:created xsi:type="dcterms:W3CDTF">2011-04-05T15:04:36Z</dcterms:created>
  <dcterms:modified xsi:type="dcterms:W3CDTF">2011-04-05T18:06:01Z</dcterms:modified>
</cp:coreProperties>
</file>