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56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30A89984-AAA3-412D-A694-43EF34B604D9}" type="datetimeFigureOut">
              <a:rPr lang="fr-FR" smtClean="0"/>
              <a:t>26/04/2010</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20213CBA-9AC7-4E68-8D69-8B7E9B5CE6F6}" type="slidenum">
              <a:rPr lang="fr-FR" smtClean="0"/>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30A89984-AAA3-412D-A694-43EF34B604D9}" type="datetimeFigureOut">
              <a:rPr lang="fr-FR" smtClean="0"/>
              <a:t>26/04/2010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0213CBA-9AC7-4E68-8D69-8B7E9B5CE6F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30A89984-AAA3-412D-A694-43EF34B604D9}" type="datetimeFigureOut">
              <a:rPr lang="fr-FR" smtClean="0"/>
              <a:t>26/04/2010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0213CBA-9AC7-4E68-8D69-8B7E9B5CE6F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30A89984-AAA3-412D-A694-43EF34B604D9}" type="datetimeFigureOut">
              <a:rPr lang="fr-FR" smtClean="0"/>
              <a:t>26/04/2010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0213CBA-9AC7-4E68-8D69-8B7E9B5CE6F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30A89984-AAA3-412D-A694-43EF34B604D9}" type="datetimeFigureOut">
              <a:rPr lang="fr-FR" smtClean="0"/>
              <a:t>26/04/2010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0213CBA-9AC7-4E68-8D69-8B7E9B5CE6F6}" type="slidenum">
              <a:rPr lang="fr-FR" smtClean="0"/>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30A89984-AAA3-412D-A694-43EF34B604D9}" type="datetimeFigureOut">
              <a:rPr lang="fr-FR" smtClean="0"/>
              <a:t>26/04/2010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0213CBA-9AC7-4E68-8D69-8B7E9B5CE6F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30A89984-AAA3-412D-A694-43EF34B604D9}" type="datetimeFigureOut">
              <a:rPr lang="fr-FR" smtClean="0"/>
              <a:t>26/04/2010</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20213CBA-9AC7-4E68-8D69-8B7E9B5CE6F6}"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30A89984-AAA3-412D-A694-43EF34B604D9}" type="datetimeFigureOut">
              <a:rPr lang="fr-FR" smtClean="0"/>
              <a:t>26/04/2010</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20213CBA-9AC7-4E68-8D69-8B7E9B5CE6F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30A89984-AAA3-412D-A694-43EF34B604D9}" type="datetimeFigureOut">
              <a:rPr lang="fr-FR" smtClean="0"/>
              <a:t>26/04/2010</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20213CBA-9AC7-4E68-8D69-8B7E9B5CE6F6}" type="slidenum">
              <a:rPr lang="fr-FR" smtClean="0"/>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30A89984-AAA3-412D-A694-43EF34B604D9}" type="datetimeFigureOut">
              <a:rPr lang="fr-FR" smtClean="0"/>
              <a:t>26/04/2010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0213CBA-9AC7-4E68-8D69-8B7E9B5CE6F6}"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30A89984-AAA3-412D-A694-43EF34B604D9}" type="datetimeFigureOut">
              <a:rPr lang="fr-FR" smtClean="0"/>
              <a:t>26/04/2010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0213CBA-9AC7-4E68-8D69-8B7E9B5CE6F6}" type="slidenum">
              <a:rPr lang="fr-FR" smtClean="0"/>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0A89984-AAA3-412D-A694-43EF34B604D9}" type="datetimeFigureOut">
              <a:rPr lang="fr-FR" smtClean="0"/>
              <a:t>26/04/2010</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0213CBA-9AC7-4E68-8D69-8B7E9B5CE6F6}" type="slidenum">
              <a:rPr lang="fr-FR" smtClean="0"/>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L’imparfait et le passé composé</a:t>
            </a:r>
            <a:endParaRPr lang="fr-FR" dirty="0"/>
          </a:p>
        </p:txBody>
      </p:sp>
      <p:sp>
        <p:nvSpPr>
          <p:cNvPr id="3" name="Sous-titre 2"/>
          <p:cNvSpPr>
            <a:spLocks noGrp="1"/>
          </p:cNvSpPr>
          <p:nvPr>
            <p:ph type="subTitle" idx="1"/>
          </p:nvPr>
        </p:nvSpPr>
        <p:spPr/>
        <p:txBody>
          <a:bodyPr/>
          <a:lstStyle/>
          <a:p>
            <a:r>
              <a:rPr lang="fr-FR" dirty="0" smtClean="0"/>
              <a:t>LA92</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Complétez au passé composé ou à l’imparfait. Faites l’élision si c’est nécessaire.</a:t>
            </a:r>
            <a:endParaRPr lang="fr-FR" dirty="0"/>
          </a:p>
        </p:txBody>
      </p:sp>
      <p:sp>
        <p:nvSpPr>
          <p:cNvPr id="3" name="Sous-titre 2"/>
          <p:cNvSpPr>
            <a:spLocks noGrp="1"/>
          </p:cNvSpPr>
          <p:nvPr>
            <p:ph type="subTitle" idx="1"/>
          </p:nvPr>
        </p:nvSpPr>
        <p:spPr>
          <a:xfrm>
            <a:off x="1432560" y="1850064"/>
            <a:ext cx="7406640" cy="4650770"/>
          </a:xfrm>
        </p:spPr>
        <p:txBody>
          <a:bodyPr>
            <a:normAutofit fontScale="92500" lnSpcReduction="10000"/>
          </a:bodyPr>
          <a:lstStyle/>
          <a:p>
            <a:r>
              <a:rPr lang="fr-FR" dirty="0" smtClean="0"/>
              <a:t>Avant j’habitais à la campagne, mais il y a deux ans, j’ai déménagé.</a:t>
            </a:r>
          </a:p>
          <a:p>
            <a:pPr marL="541782" indent="-514350">
              <a:buAutoNum type="arabicPeriod"/>
            </a:pPr>
            <a:r>
              <a:rPr lang="fr-FR" dirty="0" smtClean="0"/>
              <a:t>Avant, mon mari (fumer) beaucoup. A la naissance de notre fils, il (arrêter).</a:t>
            </a:r>
          </a:p>
          <a:p>
            <a:pPr marL="541782" indent="-514350">
              <a:buAutoNum type="arabicPeriod"/>
            </a:pPr>
            <a:r>
              <a:rPr lang="fr-FR" dirty="0" smtClean="0"/>
              <a:t>Au XIXe siècle, les femmes ne (voter) pas. En 1945, elles (voter) pour la première fois.</a:t>
            </a:r>
          </a:p>
          <a:p>
            <a:pPr marL="541782" indent="-514350">
              <a:buAutoNum type="arabicPeriod"/>
            </a:pPr>
            <a:r>
              <a:rPr lang="fr-FR" dirty="0" smtClean="0"/>
              <a:t>Avant les vacances, je (peser) 80 kilos. En un mois, je (perdre) 20 kilos.</a:t>
            </a:r>
          </a:p>
          <a:p>
            <a:pPr marL="541782" indent="-514350">
              <a:buAutoNum type="arabicPeriod"/>
            </a:pPr>
            <a:r>
              <a:rPr lang="fr-FR" dirty="0" smtClean="0"/>
              <a:t>Avant, je (habiter) en Italie. De 1995 à 1999, je (habiter) à Rome.</a:t>
            </a:r>
          </a:p>
          <a:p>
            <a:pPr marL="541782" indent="-514350">
              <a:buAutoNum type="arabicPeriod"/>
            </a:pPr>
            <a:r>
              <a:rPr lang="fr-FR" dirty="0" smtClean="0"/>
              <a:t>Au début, je ne (parler) pas français puis, pendant des mois, je (parler) comme un bébé.</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Mettez le texte au passé</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dirty="0" smtClean="0"/>
              <a:t>J’attends une amie et ma tante arrive. Elle critique mon appartement. Elle jette les revues qui sont sur mon bureau. Elle contrôle les livres que je lis. Elle part finalement, mais elle oublie quelque chose sur le tapis : c’est une petite valise. Je l’ouvre : il y a un chat dedans. Je descends au parking, je prends ma voiture et je cherche ma tante dans tout le quartier. Quand je la trouve, elle attend à un feu rouge près de l’Opéra.</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Soulignez les imparfaits et les passés composés</a:t>
            </a:r>
            <a:endParaRPr lang="fr-FR" dirty="0"/>
          </a:p>
        </p:txBody>
      </p:sp>
      <p:sp>
        <p:nvSpPr>
          <p:cNvPr id="3" name="Espace réservé du contenu 2"/>
          <p:cNvSpPr>
            <a:spLocks noGrp="1"/>
          </p:cNvSpPr>
          <p:nvPr>
            <p:ph idx="1"/>
          </p:nvPr>
        </p:nvSpPr>
        <p:spPr/>
        <p:txBody>
          <a:bodyPr>
            <a:normAutofit fontScale="92500" lnSpcReduction="20000"/>
          </a:bodyPr>
          <a:lstStyle/>
          <a:p>
            <a:pPr algn="ctr"/>
            <a:r>
              <a:rPr lang="fr-FR" dirty="0" err="1" smtClean="0"/>
              <a:t>Hold</a:t>
            </a:r>
            <a:r>
              <a:rPr lang="fr-FR" dirty="0" smtClean="0"/>
              <a:t> up</a:t>
            </a:r>
          </a:p>
          <a:p>
            <a:pPr algn="just"/>
            <a:r>
              <a:rPr lang="fr-FR" dirty="0" smtClean="0"/>
              <a:t>Il était environ dix heures. Soudain trois hommes ont attaqué le caissier. La banque était pleine de monde, alors le caissier a donné l’argent aux bandits, mais il a averti secrètement la police car il y avait une alarme sous son bureau. Deux voleurs ont été arrêtés, mais ils n’avaient pas l’argent sur eux. Le troisième a réussi à s’échapper avec la caisse. Il portait une veste grise, un chapeau et des lunettes noires.</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32560" y="359898"/>
            <a:ext cx="7711440" cy="1472184"/>
          </a:xfrm>
        </p:spPr>
        <p:txBody>
          <a:bodyPr/>
          <a:lstStyle/>
          <a:p>
            <a:r>
              <a:rPr lang="fr-FR" dirty="0" smtClean="0"/>
              <a:t>Passé composé ou imparfait ? Choisissez.</a:t>
            </a:r>
            <a:endParaRPr lang="fr-FR" dirty="0"/>
          </a:p>
        </p:txBody>
      </p:sp>
      <p:sp>
        <p:nvSpPr>
          <p:cNvPr id="3" name="Sous-titre 2"/>
          <p:cNvSpPr>
            <a:spLocks noGrp="1"/>
          </p:cNvSpPr>
          <p:nvPr>
            <p:ph type="subTitle" idx="1"/>
          </p:nvPr>
        </p:nvSpPr>
        <p:spPr>
          <a:xfrm>
            <a:off x="1432560" y="1850064"/>
            <a:ext cx="7406640" cy="4722208"/>
          </a:xfrm>
        </p:spPr>
        <p:txBody>
          <a:bodyPr>
            <a:normAutofit lnSpcReduction="10000"/>
          </a:bodyPr>
          <a:lstStyle/>
          <a:p>
            <a:pPr marL="541782" indent="-514350">
              <a:buAutoNum type="arabicPeriod"/>
            </a:pPr>
            <a:r>
              <a:rPr lang="fr-FR" dirty="0" smtClean="0"/>
              <a:t>Des voleurs sont entrés pendant que (je dormais/j’ai dormi) tranquillement.</a:t>
            </a:r>
          </a:p>
          <a:p>
            <a:pPr marL="541782" indent="-514350">
              <a:buAutoNum type="arabicPeriod"/>
            </a:pPr>
            <a:r>
              <a:rPr lang="fr-FR" dirty="0" smtClean="0"/>
              <a:t>Je descendais quand soudain (j’entendais/j’ai entendu) un cri.</a:t>
            </a:r>
          </a:p>
          <a:p>
            <a:pPr marL="541782" indent="-514350">
              <a:buAutoNum type="arabicPeriod"/>
            </a:pPr>
            <a:r>
              <a:rPr lang="fr-FR" dirty="0" smtClean="0"/>
              <a:t>J’ai pris mon parapluie parce qu’(il pleuvait/il a plu) depuis le matin.</a:t>
            </a:r>
          </a:p>
          <a:p>
            <a:pPr marL="541782" indent="-514350">
              <a:buAutoNum type="arabicPeriod"/>
            </a:pPr>
            <a:r>
              <a:rPr lang="fr-FR" dirty="0" smtClean="0"/>
              <a:t>Une voiture a renversé la dame pendant qu’elle (traversait/ a traversé) la rue.</a:t>
            </a:r>
          </a:p>
          <a:p>
            <a:pPr marL="541782" indent="-514350">
              <a:buAutoNum type="arabicPeriod"/>
            </a:pPr>
            <a:r>
              <a:rPr lang="fr-FR" dirty="0" smtClean="0"/>
              <a:t>J’étais dans mon bain quand le téléphone (a sonné/sonnait).</a:t>
            </a:r>
          </a:p>
          <a:p>
            <a:pPr marL="541782" indent="-514350">
              <a:buAutoNum type="arabicPeriod"/>
            </a:pPr>
            <a:r>
              <a:rPr lang="fr-FR" dirty="0" smtClean="0"/>
              <a:t>J’ai fermé la fenêtre parce qu’(il a fait/il faisait) froid.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Mettez le texte au passé.</a:t>
            </a:r>
            <a:br>
              <a:rPr lang="fr-FR" dirty="0" smtClean="0"/>
            </a:br>
            <a:r>
              <a:rPr lang="fr-FR" dirty="0" smtClean="0"/>
              <a:t>L’âge difficile</a:t>
            </a:r>
            <a:endParaRPr lang="fr-FR" dirty="0"/>
          </a:p>
        </p:txBody>
      </p:sp>
      <p:sp>
        <p:nvSpPr>
          <p:cNvPr id="3" name="Sous-titre 2"/>
          <p:cNvSpPr>
            <a:spLocks noGrp="1"/>
          </p:cNvSpPr>
          <p:nvPr>
            <p:ph type="subTitle" idx="1"/>
          </p:nvPr>
        </p:nvSpPr>
        <p:spPr>
          <a:xfrm>
            <a:off x="1432560" y="1850064"/>
            <a:ext cx="7406640" cy="4507894"/>
          </a:xfrm>
        </p:spPr>
        <p:txBody>
          <a:bodyPr>
            <a:normAutofit fontScale="92500" lnSpcReduction="10000"/>
          </a:bodyPr>
          <a:lstStyle/>
          <a:p>
            <a:r>
              <a:rPr lang="fr-FR" dirty="0" smtClean="0"/>
              <a:t>Ce matin, mon fils se lève à sept heures, et comme toujours, il est de mauvaise humeur. Il prend son petit déjeuner sans dire un mot. Comme toujours, il a son walkman sur la tête et il porte des lunettes noires. Il ressemble à un Martien. A huit heures, il quitte la maison pour prendre le bus. Il fait froid et il pleut légèrement, mais, comme tous les jours, mon fils n’a qu’un vieux pull sur le dos. Il porte aussi des jeans troués et des baskets fluorescentes. Je ferme la porte derrière lui et je me demande, perplexe, si j’étais comme ça à son âge.</a:t>
            </a:r>
          </a:p>
          <a:p>
            <a:r>
              <a:rPr lang="fr-FR" i="1" dirty="0" smtClean="0"/>
              <a:t>Hier…..</a:t>
            </a:r>
            <a:endParaRPr lang="fr-FR"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Complétez au passé composé ou à l’imparfait, pour faire un récit.</a:t>
            </a:r>
            <a:endParaRPr lang="fr-FR" dirty="0"/>
          </a:p>
        </p:txBody>
      </p:sp>
      <p:sp>
        <p:nvSpPr>
          <p:cNvPr id="3" name="Sous-titre 2"/>
          <p:cNvSpPr>
            <a:spLocks noGrp="1"/>
          </p:cNvSpPr>
          <p:nvPr>
            <p:ph type="subTitle" idx="1"/>
          </p:nvPr>
        </p:nvSpPr>
        <p:spPr>
          <a:xfrm>
            <a:off x="1432560" y="1850064"/>
            <a:ext cx="7406640" cy="4365018"/>
          </a:xfrm>
        </p:spPr>
        <p:txBody>
          <a:bodyPr>
            <a:normAutofit lnSpcReduction="10000"/>
          </a:bodyPr>
          <a:lstStyle/>
          <a:p>
            <a:r>
              <a:rPr lang="fr-FR" dirty="0" smtClean="0"/>
              <a:t>Hier soir, je suis sorti à 18 heures.</a:t>
            </a:r>
          </a:p>
          <a:p>
            <a:r>
              <a:rPr lang="fr-FR" dirty="0" smtClean="0"/>
              <a:t>Il pleuvait et il………………………froid</a:t>
            </a:r>
          </a:p>
          <a:p>
            <a:r>
              <a:rPr lang="fr-FR" dirty="0" smtClean="0"/>
              <a:t>Je……………le métro à 18h15.</a:t>
            </a:r>
          </a:p>
          <a:p>
            <a:r>
              <a:rPr lang="fr-FR" dirty="0" smtClean="0"/>
              <a:t>Il………………beaucoup de monde. Il……….chaud.</a:t>
            </a:r>
          </a:p>
          <a:p>
            <a:r>
              <a:rPr lang="fr-FR" dirty="0" smtClean="0"/>
              <a:t>Je………..au cinéma à 20h. </a:t>
            </a:r>
          </a:p>
          <a:p>
            <a:r>
              <a:rPr lang="fr-FR" dirty="0" smtClean="0"/>
              <a:t>Le film …………….ennuyeux. La musique…..trop forte.</a:t>
            </a:r>
          </a:p>
          <a:p>
            <a:r>
              <a:rPr lang="fr-FR" dirty="0" smtClean="0"/>
              <a:t>Je………….chez moi à minuit. Je………..fatigué.</a:t>
            </a:r>
          </a:p>
          <a:p>
            <a:r>
              <a:rPr lang="fr-FR" dirty="0" smtClean="0"/>
              <a:t>Je………………mal à la tête.</a:t>
            </a:r>
          </a:p>
          <a:p>
            <a:endParaRPr lang="fr-F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Complétez avec des verbes au passé composé ou à l’imparfait.</a:t>
            </a:r>
            <a:endParaRPr lang="fr-FR" dirty="0"/>
          </a:p>
        </p:txBody>
      </p:sp>
      <p:sp>
        <p:nvSpPr>
          <p:cNvPr id="3" name="Sous-titre 2"/>
          <p:cNvSpPr>
            <a:spLocks noGrp="1"/>
          </p:cNvSpPr>
          <p:nvPr>
            <p:ph type="subTitle" idx="1"/>
          </p:nvPr>
        </p:nvSpPr>
        <p:spPr>
          <a:xfrm>
            <a:off x="1432560" y="1850064"/>
            <a:ext cx="7406640" cy="4650770"/>
          </a:xfrm>
        </p:spPr>
        <p:txBody>
          <a:bodyPr>
            <a:normAutofit/>
          </a:bodyPr>
          <a:lstStyle/>
          <a:p>
            <a:pPr marL="541782" indent="-514350">
              <a:buAutoNum type="arabicPeriod"/>
            </a:pPr>
            <a:r>
              <a:rPr lang="fr-FR" dirty="0" smtClean="0"/>
              <a:t>Quand j’ai rencontré Paul, j’aimais encore Max.</a:t>
            </a:r>
          </a:p>
          <a:p>
            <a:pPr marL="541782" indent="-514350">
              <a:buAutoNum type="arabicPeriod"/>
            </a:pPr>
            <a:r>
              <a:rPr lang="fr-FR" dirty="0" smtClean="0"/>
              <a:t>Quand le téléphone (sonner) je (dormir) profondément.</a:t>
            </a:r>
          </a:p>
          <a:p>
            <a:pPr marL="541782" indent="-514350">
              <a:buAutoNum type="arabicPeriod"/>
            </a:pPr>
            <a:r>
              <a:rPr lang="fr-FR" dirty="0" smtClean="0"/>
              <a:t>Quand Ada (ouvrir) la cage, son canari (s’envoler).</a:t>
            </a:r>
          </a:p>
          <a:p>
            <a:pPr marL="541782" indent="-514350">
              <a:buAutoNum type="arabicPeriod"/>
            </a:pPr>
            <a:r>
              <a:rPr lang="fr-FR" dirty="0" smtClean="0"/>
              <a:t>Quand Paul (avoir) son accident, il (rouler) à 160km à l’heure !</a:t>
            </a:r>
          </a:p>
          <a:p>
            <a:pPr marL="541782" indent="-514350">
              <a:buAutoNum type="arabicPeriod"/>
            </a:pPr>
            <a:r>
              <a:rPr lang="fr-FR" dirty="0" smtClean="0"/>
              <a:t>Quand ma mère (ouvrir) la boîte de conserve, elle (se couper) le doigt.</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Mettez le texte au passé.</a:t>
            </a:r>
            <a:endParaRPr lang="fr-FR" dirty="0"/>
          </a:p>
        </p:txBody>
      </p:sp>
      <p:sp>
        <p:nvSpPr>
          <p:cNvPr id="3" name="Espace réservé du contenu 2"/>
          <p:cNvSpPr>
            <a:spLocks noGrp="1"/>
          </p:cNvSpPr>
          <p:nvPr>
            <p:ph idx="1"/>
          </p:nvPr>
        </p:nvSpPr>
        <p:spPr/>
        <p:txBody>
          <a:bodyPr>
            <a:normAutofit fontScale="85000" lnSpcReduction="10000"/>
          </a:bodyPr>
          <a:lstStyle/>
          <a:p>
            <a:pPr algn="just"/>
            <a:r>
              <a:rPr lang="fr-FR" dirty="0" smtClean="0"/>
              <a:t>Madame Elise est une vieille dame qui vit seule sur la colline. Un jour, la colline prend feu. Madame Elise est trop vieille pour courir : elle s’assoit tranquillement. Elle est prête à mourir. Le feu s’arrête tout près d’elle. Alors Madame Elise change complètement de vie : elle vend sa maison, elle retire tout son argent de la banque et elle part faire le tour du monde. Elle s’inscrit à l’université et elle passe une licence d’ethnologie. A quatre-vingt-dix ans, elle publie ses Mémoires et elle devient célèbre.</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Complétez avec des verbes au passé composé ou à l’imparfait.</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Hier soir, je me suis couchée tôt parce que j’avais mal à la tête.</a:t>
            </a:r>
          </a:p>
          <a:p>
            <a:r>
              <a:rPr lang="fr-FR" dirty="0" smtClean="0"/>
              <a:t>1. Nous………toutes les fenêtres du bureau, parce qu’il………..très beau.</a:t>
            </a:r>
          </a:p>
          <a:p>
            <a:r>
              <a:rPr lang="fr-FR" dirty="0" smtClean="0"/>
              <a:t>Vous……….chez le dentiste, parce que vous…………mal aux dents ?</a:t>
            </a:r>
          </a:p>
          <a:p>
            <a:r>
              <a:rPr lang="fr-FR" dirty="0" smtClean="0"/>
              <a:t>Fanny………….un croissant et deux brioches parce qu’elle……….très faim !</a:t>
            </a:r>
          </a:p>
          <a:p>
            <a:r>
              <a:rPr lang="fr-FR" dirty="0" smtClean="0"/>
              <a:t>Alain…………un grand verre de bière parce qu’il…………soif.</a:t>
            </a:r>
          </a:p>
          <a:p>
            <a:r>
              <a:rPr lang="fr-FR" dirty="0" smtClean="0"/>
              <a:t>Ce matin, je………mon parapluie parce qu’il………………</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Mettez le texte au passé</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Je suis à la terrasse d’un café près de l’Opéra. Il fait très beau. J’attends une amie. Je regarde les passants. Il n’y a pas beaucoup de monde. Soudain, je remarque une femme sur le trottoir d’en face. Le feu passe au vert, mais elle reste immobile, comme une statue. Elle est grande, pâle, elle semble épuisée. Tout à coup, une voiture s’arrête devant elle. Un homme sort. Il porte une petite valise. Il est très brun et il a de petites moustaches. Il a l’air dangereux. Il tend la valise à la dame et il repart tout de suite. Mais je ne vois pas la suite parce que mon amie arrive, elle m’embrasse et s’assoit en face de moi. Quand je tourne la tête, la femme n’est plus là.</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97</TotalTime>
  <Words>1079</Words>
  <Application>Microsoft Office PowerPoint</Application>
  <PresentationFormat>Affichage à l'écran (4:3)</PresentationFormat>
  <Paragraphs>50</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Solstice</vt:lpstr>
      <vt:lpstr>L’imparfait et le passé composé</vt:lpstr>
      <vt:lpstr>Soulignez les imparfaits et les passés composés</vt:lpstr>
      <vt:lpstr>Passé composé ou imparfait ? Choisissez.</vt:lpstr>
      <vt:lpstr>Mettez le texte au passé. L’âge difficile</vt:lpstr>
      <vt:lpstr>Complétez au passé composé ou à l’imparfait, pour faire un récit.</vt:lpstr>
      <vt:lpstr>Complétez avec des verbes au passé composé ou à l’imparfait.</vt:lpstr>
      <vt:lpstr>Mettez le texte au passé.</vt:lpstr>
      <vt:lpstr>Complétez avec des verbes au passé composé ou à l’imparfait.</vt:lpstr>
      <vt:lpstr>Mettez le texte au passé</vt:lpstr>
      <vt:lpstr>Complétez au passé composé ou à l’imparfait. Faites l’élision si c’est nécessaire.</vt:lpstr>
      <vt:lpstr>Mettez le texte au passé</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L’imparfait et le passé composé</dc:title>
  <dc:creator>Anna Le Verger</dc:creator>
  <cp:lastModifiedBy>Anna Le Verger</cp:lastModifiedBy>
  <cp:revision>11</cp:revision>
  <dcterms:created xsi:type="dcterms:W3CDTF">2010-04-26T16:07:43Z</dcterms:created>
  <dcterms:modified xsi:type="dcterms:W3CDTF">2010-04-26T17:45:39Z</dcterms:modified>
</cp:coreProperties>
</file>