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6D90DA-E251-4ABA-AF44-764C1B6D4B81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D005D6-F9BD-4AAF-8899-9F6E93D1CBB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Discours indirect </a:t>
            </a:r>
            <a:br>
              <a:rPr lang="fr-FR" dirty="0" smtClean="0"/>
            </a:br>
            <a:r>
              <a:rPr lang="fr-FR" dirty="0" smtClean="0"/>
              <a:t>au présent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LA92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800" dirty="0" smtClean="0"/>
              <a:t>1. Mettez au discours indirect, selon le modèle.</a:t>
            </a:r>
            <a:br>
              <a:rPr lang="fr-FR" sz="1800" dirty="0" smtClean="0"/>
            </a:br>
            <a:r>
              <a:rPr lang="fr-FR" sz="1800" b="1" dirty="0" smtClean="0"/>
              <a:t>Je suis en retard pour mon rendez-vous. Je pars tout de suite. J’emporte les dossiers.</a:t>
            </a:r>
            <a:br>
              <a:rPr lang="fr-FR" sz="1800" b="1" dirty="0" smtClean="0"/>
            </a:br>
            <a:r>
              <a:rPr lang="fr-FR" sz="1800" b="1" dirty="0" smtClean="0"/>
              <a:t>Que dit André à son ami ? </a:t>
            </a:r>
            <a:r>
              <a:rPr lang="fr-FR" sz="1800" b="1" i="1" dirty="0" smtClean="0"/>
              <a:t>– Il lui dit qu’il est en retard à son rendez-vous, qu’il….</a:t>
            </a:r>
            <a:endParaRPr lang="fr-FR" sz="1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74822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Allô, Sophie ? C’est Charlie ! Tu es libre pour le déjeuner ? Est-ce que je peux t’inviter ? Qu’est-ce que tu fais cet après-midi ?</a:t>
            </a:r>
          </a:p>
          <a:p>
            <a:r>
              <a:rPr lang="fr-FR" sz="2000" dirty="0" smtClean="0"/>
              <a:t>- Que demande Charlie à Sophie ?..........................................</a:t>
            </a:r>
          </a:p>
          <a:p>
            <a:endParaRPr lang="fr-FR" sz="2000" dirty="0" smtClean="0"/>
          </a:p>
          <a:p>
            <a:r>
              <a:rPr lang="fr-FR" sz="2000" dirty="0" smtClean="0"/>
              <a:t>« Mademoiselle </a:t>
            </a:r>
            <a:r>
              <a:rPr lang="fr-FR" sz="2000" dirty="0" err="1" smtClean="0"/>
              <a:t>Juliard</a:t>
            </a:r>
            <a:r>
              <a:rPr lang="fr-FR" sz="2000" dirty="0" smtClean="0"/>
              <a:t>, avez-vous une liste des hôtels du quartier ? Où se trouve Le Bristol ? Combien coût une chambre double ? Notez toutes ces informations, s’il vous plaît. »</a:t>
            </a:r>
          </a:p>
          <a:p>
            <a:r>
              <a:rPr lang="fr-FR" sz="2000" dirty="0" smtClean="0"/>
              <a:t>- Que demande le directeur à sa secrétaire ?..........................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Le facteur est à l’interphone, Mme Dubois est sourde, sa fille Emilie explique.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« C’est le facteur ! J’ai un paquet » </a:t>
            </a:r>
          </a:p>
          <a:p>
            <a:pPr>
              <a:buNone/>
            </a:pPr>
            <a:r>
              <a:rPr lang="fr-FR" sz="2000" dirty="0" smtClean="0"/>
              <a:t>Emilie : C’est le facteur, Il dit que….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« Je n’ai pas le code ». </a:t>
            </a:r>
          </a:p>
          <a:p>
            <a:pPr>
              <a:buNone/>
            </a:pPr>
            <a:r>
              <a:rPr lang="fr-FR" sz="2000" dirty="0" smtClean="0"/>
              <a:t>Mme Dubois : Qu’est-ce qu’il dit ? Emilie : Il dit que….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« Vous pouvez ouvrir la porte ?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« L’ascenseur est en panne »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« Quelqu’un peut descendre ? »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Mettez le dialogue au discours indirect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Max : Qu’est-ce que tu fais, samedi ? </a:t>
            </a:r>
            <a:r>
              <a:rPr lang="fr-FR" sz="1800" i="1" dirty="0" smtClean="0"/>
              <a:t>Max demande à Léa ce qu’elle fait samedi.</a:t>
            </a:r>
          </a:p>
          <a:p>
            <a:r>
              <a:rPr lang="fr-FR" sz="1800" dirty="0" smtClean="0"/>
              <a:t>Léa : Je vais au cinéma avec Jules. </a:t>
            </a:r>
            <a:r>
              <a:rPr lang="fr-FR" sz="1800" i="1" dirty="0" smtClean="0"/>
              <a:t>Léa lui répond qu’elle va au cinéma avec Jules.</a:t>
            </a:r>
            <a:endParaRPr lang="fr-FR" sz="1800" dirty="0" smtClean="0"/>
          </a:p>
          <a:p>
            <a:r>
              <a:rPr lang="fr-FR" sz="1800" dirty="0" smtClean="0"/>
              <a:t>Max : Tu es libre dimanche ?</a:t>
            </a:r>
          </a:p>
          <a:p>
            <a:r>
              <a:rPr lang="fr-FR" sz="1800" dirty="0" smtClean="0"/>
              <a:t>Léa : Je vais écouter un concert.</a:t>
            </a:r>
          </a:p>
          <a:p>
            <a:r>
              <a:rPr lang="fr-FR" sz="1800" dirty="0" smtClean="0"/>
              <a:t>Max : Où vas-tu ?</a:t>
            </a:r>
          </a:p>
          <a:p>
            <a:r>
              <a:rPr lang="fr-FR" sz="1800" dirty="0" smtClean="0"/>
              <a:t>Léa : A l’église Saint-Médard.</a:t>
            </a:r>
          </a:p>
          <a:p>
            <a:r>
              <a:rPr lang="fr-FR" sz="1800" dirty="0" smtClean="0"/>
              <a:t>Max : Tu y vas seule ?</a:t>
            </a:r>
          </a:p>
          <a:p>
            <a:r>
              <a:rPr lang="fr-FR" sz="1800" dirty="0" smtClean="0"/>
              <a:t>Léa : Oui.</a:t>
            </a:r>
          </a:p>
          <a:p>
            <a:r>
              <a:rPr lang="fr-FR" sz="1800" dirty="0" smtClean="0"/>
              <a:t>Max : Alors attends-moi devant l’église !</a:t>
            </a:r>
          </a:p>
          <a:p>
            <a:r>
              <a:rPr lang="fr-FR" sz="1800" dirty="0" smtClean="0"/>
              <a:t>Léa : Viens à dix </a:t>
            </a:r>
            <a:r>
              <a:rPr lang="fr-FR" sz="1800" smtClean="0"/>
              <a:t>heures pile !</a:t>
            </a:r>
            <a:endParaRPr lang="fr-F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162</Words>
  <Application>Microsoft Office PowerPoint</Application>
  <PresentationFormat>Affichage à l'écran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Le Discours indirect  au présent</vt:lpstr>
      <vt:lpstr>1. Mettez au discours indirect, selon le modèle. Je suis en retard pour mon rendez-vous. Je pars tout de suite. J’emporte les dossiers. Que dit André à son ami ? – Il lui dit qu’il est en retard à son rendez-vous, qu’il….</vt:lpstr>
      <vt:lpstr>Le facteur est à l’interphone, Mme Dubois est sourde, sa fille Emilie explique.</vt:lpstr>
      <vt:lpstr>Mettez le dialogue au discours indirect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Discours indirect  au présent</dc:title>
  <dc:creator>Anna Le Verger</dc:creator>
  <cp:lastModifiedBy>Anna Le Verger</cp:lastModifiedBy>
  <cp:revision>3</cp:revision>
  <dcterms:created xsi:type="dcterms:W3CDTF">2008-12-15T13:31:03Z</dcterms:created>
  <dcterms:modified xsi:type="dcterms:W3CDTF">2008-12-15T13:47:04Z</dcterms:modified>
</cp:coreProperties>
</file>