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2DCE21-C8B1-4BC8-907E-E1CA2925AB95}" type="datetimeFigureOut">
              <a:rPr lang="fr-FR" smtClean="0"/>
              <a:t>15/12/2008</a:t>
            </a:fld>
            <a:endParaRPr lang="fr-FR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14690C-0D3A-48CA-8D63-247E15A865F2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2DCE21-C8B1-4BC8-907E-E1CA2925AB95}" type="datetimeFigureOut">
              <a:rPr lang="fr-FR" smtClean="0"/>
              <a:t>15/12/2008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14690C-0D3A-48CA-8D63-247E15A865F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2DCE21-C8B1-4BC8-907E-E1CA2925AB95}" type="datetimeFigureOut">
              <a:rPr lang="fr-FR" smtClean="0"/>
              <a:t>15/12/2008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14690C-0D3A-48CA-8D63-247E15A865F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2DCE21-C8B1-4BC8-907E-E1CA2925AB95}" type="datetimeFigureOut">
              <a:rPr lang="fr-FR" smtClean="0"/>
              <a:t>15/12/2008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14690C-0D3A-48CA-8D63-247E15A865F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2DCE21-C8B1-4BC8-907E-E1CA2925AB95}" type="datetimeFigureOut">
              <a:rPr lang="fr-FR" smtClean="0"/>
              <a:t>15/12/2008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14690C-0D3A-48CA-8D63-247E15A865F2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2DCE21-C8B1-4BC8-907E-E1CA2925AB95}" type="datetimeFigureOut">
              <a:rPr lang="fr-FR" smtClean="0"/>
              <a:t>15/12/2008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14690C-0D3A-48CA-8D63-247E15A865F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2DCE21-C8B1-4BC8-907E-E1CA2925AB95}" type="datetimeFigureOut">
              <a:rPr lang="fr-FR" smtClean="0"/>
              <a:t>15/12/2008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14690C-0D3A-48CA-8D63-247E15A865F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2DCE21-C8B1-4BC8-907E-E1CA2925AB95}" type="datetimeFigureOut">
              <a:rPr lang="fr-FR" smtClean="0"/>
              <a:t>15/12/2008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14690C-0D3A-48CA-8D63-247E15A865F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2DCE21-C8B1-4BC8-907E-E1CA2925AB95}" type="datetimeFigureOut">
              <a:rPr lang="fr-FR" smtClean="0"/>
              <a:t>15/12/2008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14690C-0D3A-48CA-8D63-247E15A865F2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2DCE21-C8B1-4BC8-907E-E1CA2925AB95}" type="datetimeFigureOut">
              <a:rPr lang="fr-FR" smtClean="0"/>
              <a:t>15/12/2008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14690C-0D3A-48CA-8D63-247E15A865F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2DCE21-C8B1-4BC8-907E-E1CA2925AB95}" type="datetimeFigureOut">
              <a:rPr lang="fr-FR" smtClean="0"/>
              <a:t>15/12/2008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14690C-0D3A-48CA-8D63-247E15A865F2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9" name="Organigramme : Processu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rganigramme : Processu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32DCE21-C8B1-4BC8-907E-E1CA2925AB95}" type="datetimeFigureOut">
              <a:rPr lang="fr-FR" smtClean="0"/>
              <a:t>15/12/2008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714690C-0D3A-48CA-8D63-247E15A865F2}" type="slidenum">
              <a:rPr lang="fr-FR" smtClean="0"/>
              <a:t>‹N°›</a:t>
            </a:fld>
            <a:endParaRPr lang="fr-F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Le Discours indirect au passé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LA92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1800" dirty="0" smtClean="0"/>
              <a:t>Répondez en utilisant le discours indirect.</a:t>
            </a:r>
            <a:br>
              <a:rPr lang="fr-FR" sz="1800" dirty="0" smtClean="0"/>
            </a:br>
            <a:r>
              <a:rPr lang="fr-FR" sz="1800" dirty="0" smtClean="0"/>
              <a:t>Le directeur est malade, on vous l’a dit ? </a:t>
            </a:r>
            <a:r>
              <a:rPr lang="fr-FR" sz="1800" i="1" dirty="0" smtClean="0"/>
              <a:t>Oui, on m’a dit qu’il était malade.</a:t>
            </a:r>
            <a:endParaRPr lang="fr-FR" sz="1800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42976" y="1447800"/>
            <a:ext cx="8001024" cy="4800600"/>
          </a:xfrm>
        </p:spPr>
        <p:txBody>
          <a:bodyPr>
            <a:noAutofit/>
          </a:bodyPr>
          <a:lstStyle/>
          <a:p>
            <a:r>
              <a:rPr lang="fr-FR" sz="2400" dirty="0" smtClean="0"/>
              <a:t>L’ascenseur est en panne, on vous l’a dit ?</a:t>
            </a:r>
          </a:p>
          <a:p>
            <a:r>
              <a:rPr lang="fr-FR" sz="2400" dirty="0" smtClean="0"/>
              <a:t>A midi, il y a du couscous à la cantine, on vous l’a dit ?</a:t>
            </a:r>
          </a:p>
          <a:p>
            <a:r>
              <a:rPr lang="fr-FR" sz="2400" dirty="0" smtClean="0"/>
              <a:t>On a volé le vélo du professeur, on vous l’a dit ?</a:t>
            </a:r>
          </a:p>
          <a:p>
            <a:r>
              <a:rPr lang="fr-FR" sz="2400" dirty="0" smtClean="0"/>
              <a:t>La secrétaire a démissionné, vous le saviez ?</a:t>
            </a:r>
          </a:p>
          <a:p>
            <a:r>
              <a:rPr lang="fr-FR" sz="2400" dirty="0" smtClean="0"/>
              <a:t>Monsieur </a:t>
            </a:r>
            <a:r>
              <a:rPr lang="fr-FR" sz="2400" dirty="0" err="1" smtClean="0"/>
              <a:t>Bidois</a:t>
            </a:r>
            <a:r>
              <a:rPr lang="fr-FR" sz="2400" dirty="0" smtClean="0"/>
              <a:t> va prendre sa retraite, on vous l’a dit ?</a:t>
            </a:r>
          </a:p>
          <a:p>
            <a:r>
              <a:rPr lang="fr-FR" sz="2400" dirty="0" smtClean="0"/>
              <a:t>L’école va fermer cet été, on vous l’a dit ?</a:t>
            </a:r>
          </a:p>
          <a:p>
            <a:r>
              <a:rPr lang="fr-FR" sz="2400" dirty="0" smtClean="0"/>
              <a:t>Nous ferons une fête de fin d’année, vous le saviez ?</a:t>
            </a:r>
          </a:p>
          <a:p>
            <a:r>
              <a:rPr lang="fr-FR" sz="2400" dirty="0" smtClean="0"/>
              <a:t>Il y aura un orchestre cubain et on dansera, on vous l’a dit ?</a:t>
            </a:r>
            <a:endParaRPr lang="fr-FR" sz="2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1800" dirty="0" smtClean="0"/>
              <a:t>Transformez les dialogues en discours indirect, selon le modèle.</a:t>
            </a:r>
            <a:endParaRPr lang="fr-FR" sz="1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sz="1800" dirty="0" smtClean="0"/>
              <a:t>Allô, Georges ? C’est Thérèse.</a:t>
            </a:r>
          </a:p>
          <a:p>
            <a:r>
              <a:rPr lang="fr-FR" sz="1800" dirty="0" smtClean="0"/>
              <a:t>Ecoute : je suis dans le train : je vais à Nice voir mon père. J’ai signé tous les contrats. Je reviendrai mardi prochain.</a:t>
            </a:r>
          </a:p>
          <a:p>
            <a:endParaRPr lang="fr-FR" sz="1800" dirty="0" smtClean="0"/>
          </a:p>
          <a:p>
            <a:r>
              <a:rPr lang="fr-FR" sz="1800" dirty="0" smtClean="0"/>
              <a:t>Thérèse a téléphoné ? Qu’est-ce qu’elle a dit ?</a:t>
            </a:r>
          </a:p>
          <a:p>
            <a:r>
              <a:rPr lang="fr-FR" sz="1800" dirty="0" smtClean="0"/>
              <a:t>Elle a dit qu’elle était dans le train, et qu’elle….</a:t>
            </a:r>
          </a:p>
          <a:p>
            <a:r>
              <a:rPr lang="fr-FR" sz="1800" dirty="0" smtClean="0"/>
              <a:t>Elle a dit qu’elle……. Et qu’elle…</a:t>
            </a:r>
          </a:p>
          <a:p>
            <a:endParaRPr lang="fr-FR" sz="1800" dirty="0" smtClean="0"/>
          </a:p>
          <a:p>
            <a:r>
              <a:rPr lang="fr-FR" sz="1800" dirty="0" smtClean="0"/>
              <a:t>Allô Isabelle ? C’est Arnaud. Je viens de rentrer. Je vais me changer et je vous rejoindrai devant le cinéma. Si j’arrive en retard, je vous attendrai à la sortie.         Arnaud a appelé. Il a dit qu’il……</a:t>
            </a:r>
          </a:p>
          <a:p>
            <a:endParaRPr lang="fr-FR" sz="1800" dirty="0" smtClean="0"/>
          </a:p>
          <a:p>
            <a:r>
              <a:rPr lang="fr-FR" sz="1800" dirty="0" smtClean="0"/>
              <a:t>Pardon, madame, je suis étudiant. J’ai perdu mes lunettes ce matin. Je les ai peut-être oubliées en salle 11. Je rappellerai dans l’après-midi.        Un étudiant a téléphoné. Il a dit qu’…………</a:t>
            </a:r>
            <a:endParaRPr lang="fr-FR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1800" dirty="0" smtClean="0"/>
              <a:t>Transformez le texte au discours indirect, selon le modèle.</a:t>
            </a:r>
            <a:br>
              <a:rPr lang="fr-FR" sz="1800" dirty="0" smtClean="0"/>
            </a:br>
            <a:r>
              <a:rPr lang="fr-FR" sz="1800" dirty="0" smtClean="0"/>
              <a:t>Jean-Luc a gagné à la loterie, tu le savais ?</a:t>
            </a:r>
            <a:br>
              <a:rPr lang="fr-FR" sz="1800" dirty="0" smtClean="0"/>
            </a:br>
            <a:r>
              <a:rPr lang="fr-FR" sz="1800" i="1" dirty="0" smtClean="0"/>
              <a:t>Non, je ne savais pas qu’il avait gagné à la loterie.</a:t>
            </a:r>
            <a:endParaRPr lang="fr-FR" sz="1800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000" dirty="0" smtClean="0"/>
              <a:t>Il est parti en croisière en Egypte, on te l’a dit ?</a:t>
            </a:r>
          </a:p>
          <a:p>
            <a:endParaRPr lang="fr-FR" sz="2000" dirty="0" smtClean="0"/>
          </a:p>
          <a:p>
            <a:r>
              <a:rPr lang="fr-FR" sz="2000" dirty="0" smtClean="0"/>
              <a:t>Il est tombé malade pendant le voyage, tu ne le savais pas ?</a:t>
            </a:r>
          </a:p>
          <a:p>
            <a:endParaRPr lang="fr-FR" sz="2000" dirty="0" smtClean="0"/>
          </a:p>
          <a:p>
            <a:r>
              <a:rPr lang="fr-FR" sz="2000" dirty="0" smtClean="0"/>
              <a:t>Un docteur chinois l’a guéri avec des algues, tu ne le savais pas ?</a:t>
            </a:r>
          </a:p>
          <a:p>
            <a:endParaRPr lang="fr-FR" sz="2000" dirty="0" smtClean="0"/>
          </a:p>
          <a:p>
            <a:r>
              <a:rPr lang="fr-FR" sz="2000" dirty="0" smtClean="0"/>
              <a:t>Il est devenu l’associé d’un grand armateur, tu ne le savais pas ?</a:t>
            </a:r>
          </a:p>
          <a:p>
            <a:endParaRPr lang="fr-FR" sz="2000" dirty="0" smtClean="0"/>
          </a:p>
          <a:p>
            <a:r>
              <a:rPr lang="fr-FR" sz="2000" dirty="0" smtClean="0"/>
              <a:t>Il va épouser une princesse arabe, on ne te l’a pas dit ?</a:t>
            </a:r>
            <a:endParaRPr lang="fr-FR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1800" dirty="0" smtClean="0"/>
              <a:t>Mettez au discours indirect. Imaginez la suite du dialogue.</a:t>
            </a:r>
            <a:endParaRPr lang="fr-FR" sz="1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 smtClean="0"/>
              <a:t>Mon mari m’a dit : « J’ai besoin d’être un peu seul. Je vais louer un petit studio. Je t’appellerai tous les soirs. Il ne faut pas s’inquiéter. On se verra le week-end. »</a:t>
            </a:r>
          </a:p>
          <a:p>
            <a:endParaRPr lang="fr-FR" sz="2400" dirty="0" smtClean="0"/>
          </a:p>
          <a:p>
            <a:r>
              <a:rPr lang="fr-FR" sz="2400" dirty="0" smtClean="0"/>
              <a:t>Mon mari m’a dit qu’………………………………</a:t>
            </a:r>
            <a:endParaRPr lang="fr-FR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33</TotalTime>
  <Words>367</Words>
  <Application>Microsoft Office PowerPoint</Application>
  <PresentationFormat>Affichage à l'écran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Solstice</vt:lpstr>
      <vt:lpstr>Le Discours indirect au passé</vt:lpstr>
      <vt:lpstr>Répondez en utilisant le discours indirect. Le directeur est malade, on vous l’a dit ? Oui, on m’a dit qu’il était malade.</vt:lpstr>
      <vt:lpstr>Transformez les dialogues en discours indirect, selon le modèle.</vt:lpstr>
      <vt:lpstr>Transformez le texte au discours indirect, selon le modèle. Jean-Luc a gagné à la loterie, tu le savais ? Non, je ne savais pas qu’il avait gagné à la loterie.</vt:lpstr>
      <vt:lpstr>Mettez au discours indirect. Imaginez la suite du dialogue.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Discours indirect au passé</dc:title>
  <dc:creator>Anna Le Verger</dc:creator>
  <cp:lastModifiedBy>Anna Le Verger</cp:lastModifiedBy>
  <cp:revision>5</cp:revision>
  <dcterms:created xsi:type="dcterms:W3CDTF">2008-12-15T13:47:59Z</dcterms:created>
  <dcterms:modified xsi:type="dcterms:W3CDTF">2008-12-15T14:21:19Z</dcterms:modified>
</cp:coreProperties>
</file>