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900-11C5-46E7-807C-5938D64B0F8B}" type="datetimeFigureOut">
              <a:rPr lang="fr-FR" smtClean="0"/>
              <a:t>04/04/2011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EA49-7E92-47CA-BE8E-F5EFCF522B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900-11C5-46E7-807C-5938D64B0F8B}" type="datetimeFigureOut">
              <a:rPr lang="fr-FR" smtClean="0"/>
              <a:t>04/04/2011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EA49-7E92-47CA-BE8E-F5EFCF522B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900-11C5-46E7-807C-5938D64B0F8B}" type="datetimeFigureOut">
              <a:rPr lang="fr-FR" smtClean="0"/>
              <a:t>04/04/2011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EA49-7E92-47CA-BE8E-F5EFCF522B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900-11C5-46E7-807C-5938D64B0F8B}" type="datetimeFigureOut">
              <a:rPr lang="fr-FR" smtClean="0"/>
              <a:t>04/04/2011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EA49-7E92-47CA-BE8E-F5EFCF522B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900-11C5-46E7-807C-5938D64B0F8B}" type="datetimeFigureOut">
              <a:rPr lang="fr-FR" smtClean="0"/>
              <a:t>04/04/2011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EA49-7E92-47CA-BE8E-F5EFCF522B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900-11C5-46E7-807C-5938D64B0F8B}" type="datetimeFigureOut">
              <a:rPr lang="fr-FR" smtClean="0"/>
              <a:t>04/04/2011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EA49-7E92-47CA-BE8E-F5EFCF522B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900-11C5-46E7-807C-5938D64B0F8B}" type="datetimeFigureOut">
              <a:rPr lang="fr-FR" smtClean="0"/>
              <a:t>04/04/2011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EA49-7E92-47CA-BE8E-F5EFCF522B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900-11C5-46E7-807C-5938D64B0F8B}" type="datetimeFigureOut">
              <a:rPr lang="fr-FR" smtClean="0"/>
              <a:t>04/04/2011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EA49-7E92-47CA-BE8E-F5EFCF522B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900-11C5-46E7-807C-5938D64B0F8B}" type="datetimeFigureOut">
              <a:rPr lang="fr-FR" smtClean="0"/>
              <a:t>04/04/2011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EA49-7E92-47CA-BE8E-F5EFCF522B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900-11C5-46E7-807C-5938D64B0F8B}" type="datetimeFigureOut">
              <a:rPr lang="fr-FR" smtClean="0"/>
              <a:t>04/04/2011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EA49-7E92-47CA-BE8E-F5EFCF522B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1D900-11C5-46E7-807C-5938D64B0F8B}" type="datetimeFigureOut">
              <a:rPr lang="fr-FR" smtClean="0"/>
              <a:t>04/04/2011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3EA49-7E92-47CA-BE8E-F5EFCF522B0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1D900-11C5-46E7-807C-5938D64B0F8B}" type="datetimeFigureOut">
              <a:rPr lang="fr-FR" smtClean="0"/>
              <a:t>04/04/2011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EA49-7E92-47CA-BE8E-F5EFCF522B0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conditionnel passé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Complétez avec le conditionnel passé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J’ai perdu votre numéro de téléphone, sinon je vous aurais appelé.</a:t>
            </a:r>
          </a:p>
          <a:p>
            <a:r>
              <a:rPr lang="fr-FR" dirty="0" smtClean="0"/>
              <a:t>1.Je ne savais pas qu’il y avait une fête dans le quartier, sinon….</a:t>
            </a:r>
          </a:p>
          <a:p>
            <a:r>
              <a:rPr lang="fr-FR" dirty="0" smtClean="0"/>
              <a:t>2. Heureusement que le train avait un peu de retard, sinon….</a:t>
            </a:r>
          </a:p>
          <a:p>
            <a:r>
              <a:rPr lang="fr-FR" dirty="0" smtClean="0"/>
              <a:t>3. J’ai oublié que c’était l’anniversaire de Marie, sinon….</a:t>
            </a:r>
          </a:p>
          <a:p>
            <a:r>
              <a:rPr lang="fr-FR" dirty="0" smtClean="0"/>
              <a:t>4. Heureusement que le chauffeur a évité mon chien, sinon….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Monsieur Dupond est vieux et il a des regrets. Exprimez-les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Voyager, parler plusieurs langues, être un artiste, acheter une maison, profiter davantage de la vie, avoir des enfants</a:t>
            </a:r>
            <a:r>
              <a:rPr lang="fr-FR" smtClean="0"/>
              <a:t>, faire des </a:t>
            </a:r>
            <a:r>
              <a:rPr lang="fr-FR" dirty="0" smtClean="0"/>
              <a:t>économies.</a:t>
            </a:r>
          </a:p>
          <a:p>
            <a:r>
              <a:rPr lang="fr-FR" dirty="0" smtClean="0"/>
              <a:t>J’aurais aimé (voulu)….</a:t>
            </a:r>
          </a:p>
          <a:p>
            <a:r>
              <a:rPr lang="fr-FR" dirty="0" smtClean="0"/>
              <a:t>J’aurais dû…………………….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122</Words>
  <Application>Microsoft Office PowerPoint</Application>
  <PresentationFormat>Affichage à l'écran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Le conditionnel passé</vt:lpstr>
      <vt:lpstr>Complétez avec le conditionnel passé</vt:lpstr>
      <vt:lpstr>Monsieur Dupond est vieux et il a des regrets. Exprimez-les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conditionnel passé</dc:title>
  <dc:creator>Anna Le Verger</dc:creator>
  <cp:lastModifiedBy>Anna Le Verger</cp:lastModifiedBy>
  <cp:revision>2</cp:revision>
  <dcterms:created xsi:type="dcterms:W3CDTF">2011-04-04T13:11:46Z</dcterms:created>
  <dcterms:modified xsi:type="dcterms:W3CDTF">2011-04-04T13:47:42Z</dcterms:modified>
</cp:coreProperties>
</file>