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74CB966-337B-4D2C-9349-0E8887B146A7}" type="datetimeFigureOut">
              <a:rPr lang="fr-FR" smtClean="0"/>
              <a:t>08/12/2008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43934B-81D5-4F3A-A341-90F131A6EC2E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B966-337B-4D2C-9349-0E8887B146A7}" type="datetimeFigureOut">
              <a:rPr lang="fr-FR" smtClean="0"/>
              <a:t>08/12/2008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934B-81D5-4F3A-A341-90F131A6EC2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74CB966-337B-4D2C-9349-0E8887B146A7}" type="datetimeFigureOut">
              <a:rPr lang="fr-FR" smtClean="0"/>
              <a:t>08/12/2008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D43934B-81D5-4F3A-A341-90F131A6EC2E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B966-337B-4D2C-9349-0E8887B146A7}" type="datetimeFigureOut">
              <a:rPr lang="fr-FR" smtClean="0"/>
              <a:t>08/12/2008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43934B-81D5-4F3A-A341-90F131A6EC2E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B966-337B-4D2C-9349-0E8887B146A7}" type="datetimeFigureOut">
              <a:rPr lang="fr-FR" smtClean="0"/>
              <a:t>08/12/2008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D43934B-81D5-4F3A-A341-90F131A6EC2E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74CB966-337B-4D2C-9349-0E8887B146A7}" type="datetimeFigureOut">
              <a:rPr lang="fr-FR" smtClean="0"/>
              <a:t>08/12/2008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D43934B-81D5-4F3A-A341-90F131A6EC2E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74CB966-337B-4D2C-9349-0E8887B146A7}" type="datetimeFigureOut">
              <a:rPr lang="fr-FR" smtClean="0"/>
              <a:t>08/12/2008</a:t>
            </a:fld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D43934B-81D5-4F3A-A341-90F131A6EC2E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B966-337B-4D2C-9349-0E8887B146A7}" type="datetimeFigureOut">
              <a:rPr lang="fr-FR" smtClean="0"/>
              <a:t>08/12/2008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43934B-81D5-4F3A-A341-90F131A6EC2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B966-337B-4D2C-9349-0E8887B146A7}" type="datetimeFigureOut">
              <a:rPr lang="fr-FR" smtClean="0"/>
              <a:t>08/12/2008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43934B-81D5-4F3A-A341-90F131A6EC2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B966-337B-4D2C-9349-0E8887B146A7}" type="datetimeFigureOut">
              <a:rPr lang="fr-FR" smtClean="0"/>
              <a:t>08/12/2008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43934B-81D5-4F3A-A341-90F131A6EC2E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74CB966-337B-4D2C-9349-0E8887B146A7}" type="datetimeFigureOut">
              <a:rPr lang="fr-FR" smtClean="0"/>
              <a:t>08/12/2008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D43934B-81D5-4F3A-A341-90F131A6EC2E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74CB966-337B-4D2C-9349-0E8887B146A7}" type="datetimeFigureOut">
              <a:rPr lang="fr-FR" smtClean="0"/>
              <a:t>08/12/2008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D43934B-81D5-4F3A-A341-90F131A6EC2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Pronoms compléments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EXERCICES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1800" dirty="0" smtClean="0"/>
              <a:t>9. Répondez affirmativement ou négativement en utilisant des pronoms.</a:t>
            </a:r>
            <a:endParaRPr lang="fr-FR" sz="1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1. Faites-vous des mots croisés ?</a:t>
            </a:r>
          </a:p>
          <a:p>
            <a:r>
              <a:rPr lang="fr-FR" dirty="0" smtClean="0"/>
              <a:t>2. Souhaitez-vous toujours son anniversaire à votre meilleur(e) ami (e) ?</a:t>
            </a:r>
          </a:p>
          <a:p>
            <a:r>
              <a:rPr lang="fr-FR" dirty="0" smtClean="0"/>
              <a:t>3. Parlez-vous à vos parents en français ?</a:t>
            </a:r>
          </a:p>
          <a:p>
            <a:r>
              <a:rPr lang="fr-FR" dirty="0" smtClean="0"/>
              <a:t>4. Mangez-vous souvent du chou ?</a:t>
            </a:r>
          </a:p>
          <a:p>
            <a:r>
              <a:rPr lang="fr-FR" dirty="0" smtClean="0"/>
              <a:t>5. Vous intéressez-vous à la géographie ?</a:t>
            </a:r>
          </a:p>
          <a:p>
            <a:r>
              <a:rPr lang="fr-FR" dirty="0" smtClean="0"/>
              <a:t>6. Croyez-vous aux fantômes ?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1. Répondez aux questions avec deux pronoms, selon le modèle</a:t>
            </a:r>
            <a:br>
              <a:rPr lang="fr-FR" sz="2000" dirty="0" smtClean="0"/>
            </a:br>
            <a:r>
              <a:rPr lang="fr-FR" sz="2000" i="1" dirty="0" smtClean="0"/>
              <a:t>- Tu me prêtes ta moto ? - Je te la prête si tu es très prudente.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257692"/>
          </a:xfrm>
        </p:spPr>
        <p:txBody>
          <a:bodyPr>
            <a:noAutofit/>
          </a:bodyPr>
          <a:lstStyle/>
          <a:p>
            <a:r>
              <a:rPr lang="fr-FR" sz="1600" dirty="0" smtClean="0"/>
              <a:t>1. Vous m’envoyez le dossier par fax ? – Non, ………………….par la poste.</a:t>
            </a:r>
          </a:p>
          <a:p>
            <a:r>
              <a:rPr lang="fr-FR" sz="1600" dirty="0" smtClean="0"/>
              <a:t>2. </a:t>
            </a:r>
            <a:r>
              <a:rPr lang="fr-FR" sz="1600" dirty="0" err="1" smtClean="0"/>
              <a:t>Aïsha</a:t>
            </a:r>
            <a:r>
              <a:rPr lang="fr-FR" sz="1600" dirty="0" smtClean="0"/>
              <a:t> te passe ses notes de cours ?  – Oui,…………………..quand je suis absent.</a:t>
            </a:r>
          </a:p>
          <a:p>
            <a:r>
              <a:rPr lang="fr-FR" sz="1600" dirty="0" smtClean="0"/>
              <a:t>3. La concierge vous apporte le courrier ?  – Oui,…………………..à domicile.</a:t>
            </a:r>
          </a:p>
          <a:p>
            <a:r>
              <a:rPr lang="fr-FR" sz="1600" dirty="0" smtClean="0"/>
              <a:t>4. Tu nous prêtes ta voiture, Paul ?  – Oui,…………..si vous rentrez tôt.</a:t>
            </a:r>
          </a:p>
          <a:p>
            <a:r>
              <a:rPr lang="fr-FR" sz="1600" dirty="0" smtClean="0"/>
              <a:t>5. Alex vous vend sa voiture ?  – Oui, ………………pour presque rien.</a:t>
            </a:r>
          </a:p>
          <a:p>
            <a:r>
              <a:rPr lang="fr-FR" sz="1600" dirty="0" smtClean="0"/>
              <a:t>6. Tu donnes ce beau blouson à Max ? - Oui, …………………..je ne le mets plus…</a:t>
            </a:r>
          </a:p>
          <a:p>
            <a:r>
              <a:rPr lang="fr-FR" sz="1600" dirty="0" smtClean="0"/>
              <a:t>7. Vous laissez les clés à la femme de ménage ?  - Oui, …………...dans la boîte.</a:t>
            </a:r>
          </a:p>
          <a:p>
            <a:r>
              <a:rPr lang="fr-FR" sz="1600" dirty="0" smtClean="0"/>
              <a:t>8. Myriam donne des vitamines au bébé ? - Oui, ……………………tous les matins.</a:t>
            </a:r>
          </a:p>
          <a:p>
            <a:r>
              <a:rPr lang="fr-FR" sz="1600" dirty="0" smtClean="0"/>
              <a:t>9. Zoé présente ses nouveaux copains à ses parents ?  - Oui, …systématiquement.</a:t>
            </a:r>
          </a:p>
          <a:p>
            <a:r>
              <a:rPr lang="fr-FR" sz="1600" dirty="0" smtClean="0"/>
              <a:t>10. Vous donnez des exercices aux étudiants ?  - Oui, ………………à la fin du cours.</a:t>
            </a:r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1600" dirty="0" smtClean="0"/>
              <a:t>2. Répondez à la forme affirmative, selon le modèle.</a:t>
            </a:r>
            <a:br>
              <a:rPr lang="fr-FR" sz="1600" dirty="0" smtClean="0"/>
            </a:br>
            <a:r>
              <a:rPr lang="fr-FR" sz="1600" i="1" dirty="0" smtClean="0"/>
              <a:t>- Jean envoie des cartes de vœux à Paul ? – Oui, il lui en envoie.</a:t>
            </a:r>
            <a:endParaRPr lang="fr-FR" sz="16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1. Votre mari vous offre souvent des fleurs ?</a:t>
            </a:r>
          </a:p>
          <a:p>
            <a:r>
              <a:rPr lang="fr-FR" dirty="0" smtClean="0"/>
              <a:t>2. Les clients vous envoient du champagne chaque année ?</a:t>
            </a:r>
          </a:p>
          <a:p>
            <a:r>
              <a:rPr lang="fr-FR" dirty="0" smtClean="0"/>
              <a:t>3. Paul emprunte régulièrement de l’argent à sa sœur ?</a:t>
            </a:r>
          </a:p>
          <a:p>
            <a:r>
              <a:rPr lang="fr-FR" dirty="0" smtClean="0"/>
              <a:t>4. Le professeur donne une dizaine d’exercices aux étudiants.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1800" dirty="0" smtClean="0"/>
              <a:t>3. Répondez à la forme négative, selon le modèle</a:t>
            </a:r>
            <a:br>
              <a:rPr lang="fr-FR" sz="1800" dirty="0" smtClean="0"/>
            </a:br>
            <a:r>
              <a:rPr lang="fr-FR" sz="1800" i="1" dirty="0" smtClean="0"/>
              <a:t>- Vous prêtez votre stylo à votre petite fille ? Non, je ne le lui prête pas.</a:t>
            </a:r>
            <a:endParaRPr lang="fr-FR" sz="18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1. Vous montrez vos photos aux secrétaires ?</a:t>
            </a:r>
          </a:p>
          <a:p>
            <a:r>
              <a:rPr lang="fr-FR" dirty="0" smtClean="0"/>
              <a:t>2. Vous parlez de votre vie privée au professeur ?</a:t>
            </a:r>
          </a:p>
          <a:p>
            <a:r>
              <a:rPr lang="fr-FR" dirty="0" smtClean="0"/>
              <a:t>3. Vous laissez vos clés à vos ouvriers ?</a:t>
            </a:r>
          </a:p>
          <a:p>
            <a:r>
              <a:rPr lang="fr-FR" dirty="0" smtClean="0"/>
              <a:t>4. Vous prêtez votre voiture à votre fils ?</a:t>
            </a:r>
          </a:p>
          <a:p>
            <a:r>
              <a:rPr lang="fr-FR" dirty="0" smtClean="0"/>
              <a:t>5. Vous envoyez des cartes postales à vos cousins ?</a:t>
            </a:r>
          </a:p>
          <a:p>
            <a:r>
              <a:rPr lang="fr-FR" dirty="0" smtClean="0"/>
              <a:t>6. Vous achetez beaucoup de bonbons à votre neveu ?</a:t>
            </a:r>
          </a:p>
          <a:p>
            <a:r>
              <a:rPr lang="fr-FR" dirty="0" smtClean="0"/>
              <a:t>7. Vous vous servez de l’ordinateur du bureau ?</a:t>
            </a:r>
          </a:p>
          <a:p>
            <a:r>
              <a:rPr lang="fr-FR" dirty="0" smtClean="0"/>
              <a:t>8. Votre directeur vous emmène à l’opéra ?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1800" dirty="0" smtClean="0"/>
              <a:t>4. Répondez aux questions, selon le modèle.</a:t>
            </a:r>
            <a:br>
              <a:rPr lang="fr-FR" sz="1800" dirty="0" smtClean="0"/>
            </a:br>
            <a:r>
              <a:rPr lang="fr-FR" sz="1800" i="1" dirty="0" smtClean="0"/>
              <a:t>- Vous racontez votre journée à votre amie, quand vous la voyez ?</a:t>
            </a:r>
            <a:br>
              <a:rPr lang="fr-FR" sz="1800" i="1" dirty="0" smtClean="0"/>
            </a:br>
            <a:r>
              <a:rPr lang="fr-FR" sz="1800" i="1" dirty="0" smtClean="0"/>
              <a:t>- Oui, quand je la vois, je lui raconte ma journée.</a:t>
            </a:r>
            <a:endParaRPr lang="fr-FR" sz="18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572660" cy="4495800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1. Vous dites bonjour à la voisine, quand vous la rencontrez ?</a:t>
            </a:r>
          </a:p>
          <a:p>
            <a:r>
              <a:rPr lang="fr-FR" dirty="0" smtClean="0"/>
              <a:t>2. Vous posez des questions au professeur, quand vous le voyez ?</a:t>
            </a:r>
          </a:p>
          <a:p>
            <a:r>
              <a:rPr lang="fr-FR" dirty="0" smtClean="0"/>
              <a:t>3. Vous dites au revoir aux étudiants, quand vous les quittez ?</a:t>
            </a:r>
          </a:p>
          <a:p>
            <a:r>
              <a:rPr lang="fr-FR" dirty="0" smtClean="0"/>
              <a:t>4. Vous parlez en français à la secrétaire, quand vous l’appelez ?</a:t>
            </a:r>
          </a:p>
          <a:p>
            <a:r>
              <a:rPr lang="fr-FR" dirty="0" smtClean="0"/>
              <a:t>5. Vous offrez à boire à vos amis, quand vous les invitez ?</a:t>
            </a:r>
          </a:p>
          <a:p>
            <a:r>
              <a:rPr lang="fr-FR" dirty="0" smtClean="0"/>
              <a:t>6. Vous racontez vos aventures à votre frère, quand vous le revoyez ?</a:t>
            </a:r>
          </a:p>
          <a:p>
            <a:r>
              <a:rPr lang="fr-FR" dirty="0" smtClean="0"/>
              <a:t>7. Vous répondez toujours à vos enfants, quand ils vous parlent ?</a:t>
            </a:r>
          </a:p>
          <a:p>
            <a:r>
              <a:rPr lang="fr-FR" dirty="0" smtClean="0"/>
              <a:t>8. Vous apportez des fleurs à Marie, quand elle vous invite à dîner ?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1800" dirty="0" smtClean="0"/>
              <a:t>5. Lisez le texte. Distribuez les verbes en fonction de leurs constructions.</a:t>
            </a:r>
            <a:endParaRPr lang="fr-FR" sz="1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Le maître et ses élèves</a:t>
            </a:r>
          </a:p>
          <a:p>
            <a:r>
              <a:rPr lang="fr-FR" dirty="0" smtClean="0"/>
              <a:t>Il leur pose des questions. Il les corrige.</a:t>
            </a:r>
          </a:p>
          <a:p>
            <a:r>
              <a:rPr lang="fr-FR" dirty="0" smtClean="0"/>
              <a:t>Il leur explique les règles. Il les aide.</a:t>
            </a:r>
          </a:p>
          <a:p>
            <a:r>
              <a:rPr lang="fr-FR" dirty="0" smtClean="0"/>
              <a:t>Il leur donne des exercices. Il leur distribue des textes. Il les encourage. Il les félicite.</a:t>
            </a:r>
          </a:p>
          <a:p>
            <a:r>
              <a:rPr lang="fr-FR" dirty="0" smtClean="0"/>
              <a:t>Corriger				poser des questions</a:t>
            </a:r>
          </a:p>
          <a:p>
            <a:r>
              <a:rPr lang="fr-FR" dirty="0" smtClean="0"/>
              <a:t>…………				………………………</a:t>
            </a:r>
          </a:p>
          <a:p>
            <a:r>
              <a:rPr lang="fr-FR" dirty="0" smtClean="0"/>
              <a:t>+ </a:t>
            </a:r>
            <a:r>
              <a:rPr lang="fr-FR" dirty="0" err="1" smtClean="0"/>
              <a:t>qq.un</a:t>
            </a:r>
            <a:r>
              <a:rPr lang="fr-FR" dirty="0" smtClean="0"/>
              <a:t>				+ à </a:t>
            </a:r>
            <a:r>
              <a:rPr lang="fr-FR" dirty="0" err="1" smtClean="0"/>
              <a:t>qq.un</a:t>
            </a:r>
            <a:endParaRPr lang="fr-FR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1800" dirty="0" smtClean="0"/>
              <a:t>6. Répondez, selon le modèle.</a:t>
            </a:r>
            <a:endParaRPr lang="fr-FR" sz="1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929718" cy="4495800"/>
          </a:xfrm>
        </p:spPr>
        <p:txBody>
          <a:bodyPr>
            <a:normAutofit fontScale="92500" lnSpcReduction="10000"/>
          </a:bodyPr>
          <a:lstStyle/>
          <a:p>
            <a:r>
              <a:rPr lang="fr-FR" sz="2800" i="1" dirty="0" smtClean="0"/>
              <a:t>1. Est-ce que Marc ressemble beaucoup à sa mère ?</a:t>
            </a:r>
          </a:p>
          <a:p>
            <a:r>
              <a:rPr lang="fr-FR" sz="2800" i="1" dirty="0" smtClean="0"/>
              <a:t>- Oui, il lui ressemble beaucoup.</a:t>
            </a:r>
          </a:p>
          <a:p>
            <a:r>
              <a:rPr lang="fr-FR" sz="2800" dirty="0" smtClean="0"/>
              <a:t>2. Est-ce que Patrick Bruel plaît beaucoup à votre grand-mère ?</a:t>
            </a:r>
          </a:p>
          <a:p>
            <a:r>
              <a:rPr lang="fr-FR" sz="2800" dirty="0" smtClean="0"/>
              <a:t>3. Cette robe va bien à votre femme, n’est-ce pas ?</a:t>
            </a:r>
          </a:p>
          <a:p>
            <a:r>
              <a:rPr lang="fr-FR" sz="2800" dirty="0" smtClean="0"/>
              <a:t>4. Est-ce que cette salle convient à vos étudiants ?</a:t>
            </a:r>
          </a:p>
          <a:p>
            <a:r>
              <a:rPr lang="fr-FR" sz="2800" dirty="0" smtClean="0"/>
              <a:t>5. Votre neveu ressemble beaucoup à votre frère, n’est-ce pas ?</a:t>
            </a:r>
          </a:p>
          <a:p>
            <a:r>
              <a:rPr lang="fr-FR" sz="2800" i="1" dirty="0" smtClean="0"/>
              <a:t>Mettez les réponses à la forme négative.</a:t>
            </a:r>
          </a:p>
          <a:p>
            <a:r>
              <a:rPr lang="fr-FR" sz="2800" i="1" dirty="0" smtClean="0"/>
              <a:t>- Non, il ne lui ressemble pas beaucoup.</a:t>
            </a:r>
            <a:endParaRPr lang="fr-FR" sz="2800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1800" b="1" dirty="0" smtClean="0"/>
              <a:t>7. Utilisez les pronoms compléments « l’ », « la », « lui », « leur », « en » et « y ».</a:t>
            </a: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i="1" dirty="0" smtClean="0"/>
              <a:t>Est-ce que votre fils regarde souvent la télévision ? Non, il ne la regarde pas souvent.</a:t>
            </a:r>
            <a:endParaRPr lang="fr-FR" sz="18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1. Est-ce que vous utilisez souvent votre téléphone portable ? Oui,</a:t>
            </a:r>
          </a:p>
          <a:p>
            <a:r>
              <a:rPr lang="fr-FR" dirty="0" smtClean="0"/>
              <a:t>2. Est-ce que vous allez au cocktail à quatre heures ? Oui,</a:t>
            </a:r>
          </a:p>
          <a:p>
            <a:r>
              <a:rPr lang="fr-FR" dirty="0" smtClean="0"/>
              <a:t>3. Est-ce que vous mettez du sucre dans votre café ? Non,</a:t>
            </a:r>
          </a:p>
          <a:p>
            <a:r>
              <a:rPr lang="fr-FR" dirty="0" smtClean="0"/>
              <a:t>4. Est-ce que les enfants vont à la piscine aujourd’hui ? Non,</a:t>
            </a:r>
          </a:p>
          <a:p>
            <a:r>
              <a:rPr lang="fr-FR" dirty="0" smtClean="0"/>
              <a:t>5. Est-ce que vous téléphonez souvent à vos parents ? Oui,</a:t>
            </a:r>
          </a:p>
          <a:p>
            <a:r>
              <a:rPr lang="fr-FR" dirty="0" smtClean="0"/>
              <a:t>6. Est-ce que cette jupe courte va bien à la secrétaire, à votre avis ? Non,</a:t>
            </a:r>
          </a:p>
          <a:p>
            <a:r>
              <a:rPr lang="fr-FR" dirty="0" smtClean="0"/>
              <a:t>7. Est-ce que les étudiants étrangers parlent souvent de leur pays ? Oui,</a:t>
            </a:r>
          </a:p>
          <a:p>
            <a:r>
              <a:rPr lang="fr-FR" dirty="0" smtClean="0"/>
              <a:t>8. Tu t’intéresses à l’astrologie ? Oui,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1800" b="1" dirty="0" smtClean="0"/>
              <a:t>8. Complétez avec « le », « la », « les » ou « en ». Faites l’élision , si c’est nécessaire.</a:t>
            </a: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i="1" dirty="0" smtClean="0"/>
              <a:t>Je déteste le poisson et je n’en mange jamais.</a:t>
            </a:r>
            <a:r>
              <a:rPr lang="fr-FR" sz="1800" dirty="0" smtClean="0"/>
              <a:t/>
            </a:r>
            <a:br>
              <a:rPr lang="fr-FR" sz="1800" dirty="0" smtClean="0"/>
            </a:br>
            <a:endParaRPr lang="fr-FR" sz="1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1. Quand c’est la saison des melons, je……achète tous les jours : je……….choisis avec soin et je……..mange à tous les repas.</a:t>
            </a:r>
          </a:p>
          <a:p>
            <a:r>
              <a:rPr lang="fr-FR" dirty="0" smtClean="0"/>
              <a:t>2. Je garde toutes mes photos de vacances : je………..range dans un album, et je……regarde de temps en temps. Je……ai plus de mille.</a:t>
            </a:r>
          </a:p>
          <a:p>
            <a:r>
              <a:rPr lang="fr-FR" dirty="0" smtClean="0"/>
              <a:t>3. Où mets-tu le café ? Je……..mets dans une boîte en fer et chaque fois que je……..prends, je referme bien la boîte et je…….range dans un endroit frais.</a:t>
            </a: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59</TotalTime>
  <Words>895</Words>
  <Application>Microsoft Office PowerPoint</Application>
  <PresentationFormat>Affichage à l'écran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Médian</vt:lpstr>
      <vt:lpstr>Les Pronoms compléments</vt:lpstr>
      <vt:lpstr>  1. Répondez aux questions avec deux pronoms, selon le modèle - Tu me prêtes ta moto ? - Je te la prête si tu es très prudente. </vt:lpstr>
      <vt:lpstr>2. Répondez à la forme affirmative, selon le modèle. - Jean envoie des cartes de vœux à Paul ? – Oui, il lui en envoie.</vt:lpstr>
      <vt:lpstr>3. Répondez à la forme négative, selon le modèle - Vous prêtez votre stylo à votre petite fille ? Non, je ne le lui prête pas.</vt:lpstr>
      <vt:lpstr>4. Répondez aux questions, selon le modèle. - Vous racontez votre journée à votre amie, quand vous la voyez ? - Oui, quand je la vois, je lui raconte ma journée.</vt:lpstr>
      <vt:lpstr>5. Lisez le texte. Distribuez les verbes en fonction de leurs constructions.</vt:lpstr>
      <vt:lpstr>6. Répondez, selon le modèle.</vt:lpstr>
      <vt:lpstr>7. Utilisez les pronoms compléments « l’ », « la », « lui », « leur », « en » et « y ». Est-ce que votre fils regarde souvent la télévision ? Non, il ne la regarde pas souvent.</vt:lpstr>
      <vt:lpstr>8. Complétez avec « le », « la », « les » ou « en ». Faites l’élision , si c’est nécessaire. Je déteste le poisson et je n’en mange jamais. </vt:lpstr>
      <vt:lpstr>9. Répondez affirmativement ou négativement en utilisant des pronoms.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Pronoms compléments</dc:title>
  <dc:creator>Anna Le Verger</dc:creator>
  <cp:lastModifiedBy>Anna Le Verger</cp:lastModifiedBy>
  <cp:revision>14</cp:revision>
  <dcterms:created xsi:type="dcterms:W3CDTF">2008-12-08T13:17:20Z</dcterms:created>
  <dcterms:modified xsi:type="dcterms:W3CDTF">2008-12-08T14:17:13Z</dcterms:modified>
</cp:coreProperties>
</file>