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BB71-0B08-4F06-948D-9335C0B5D81B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9DED2A-8838-4FDC-AED6-2E3C548591B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BB71-0B08-4F06-948D-9335C0B5D81B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D2A-8838-4FDC-AED6-2E3C548591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BB71-0B08-4F06-948D-9335C0B5D81B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D2A-8838-4FDC-AED6-2E3C548591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BB71-0B08-4F06-948D-9335C0B5D81B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D2A-8838-4FDC-AED6-2E3C548591B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BB71-0B08-4F06-948D-9335C0B5D81B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9DED2A-8838-4FDC-AED6-2E3C548591B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BB71-0B08-4F06-948D-9335C0B5D81B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D2A-8838-4FDC-AED6-2E3C548591B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BB71-0B08-4F06-948D-9335C0B5D81B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D2A-8838-4FDC-AED6-2E3C548591B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BB71-0B08-4F06-948D-9335C0B5D81B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D2A-8838-4FDC-AED6-2E3C548591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BB71-0B08-4F06-948D-9335C0B5D81B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D2A-8838-4FDC-AED6-2E3C548591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BB71-0B08-4F06-948D-9335C0B5D81B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D2A-8838-4FDC-AED6-2E3C548591B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BB71-0B08-4F06-948D-9335C0B5D81B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9DED2A-8838-4FDC-AED6-2E3C548591B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23BB71-0B08-4F06-948D-9335C0B5D81B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9DED2A-8838-4FDC-AED6-2E3C548591B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pronom « en »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Observez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Tu as le téléphone ? – Oui, je l’ai.</a:t>
            </a:r>
          </a:p>
          <a:p>
            <a:r>
              <a:rPr lang="fr-FR" dirty="0" smtClean="0"/>
              <a:t>Tu as oublié ton téléphone ? – Oui, je l’ai oublié.</a:t>
            </a:r>
          </a:p>
          <a:p>
            <a:r>
              <a:rPr lang="fr-FR" dirty="0" smtClean="0"/>
              <a:t>Vous utilisez ce dictionnaire ? – Oui, je l’utilise.</a:t>
            </a:r>
          </a:p>
          <a:p>
            <a:r>
              <a:rPr lang="fr-FR" dirty="0" smtClean="0"/>
              <a:t>Vous avez un frère ? – Oui, j’en ai un.</a:t>
            </a:r>
          </a:p>
          <a:p>
            <a:r>
              <a:rPr lang="fr-FR" dirty="0" smtClean="0"/>
              <a:t>Vous avez des enfants ? – Oui, j’en ai.</a:t>
            </a:r>
          </a:p>
          <a:p>
            <a:r>
              <a:rPr lang="fr-FR" dirty="0" smtClean="0"/>
              <a:t>Il y a du pain ? – Oui, il y en a.</a:t>
            </a:r>
          </a:p>
          <a:p>
            <a:r>
              <a:rPr lang="fr-FR" dirty="0" smtClean="0"/>
              <a:t>Tu as de la glace ? – Oui, j’en ai.</a:t>
            </a:r>
          </a:p>
          <a:p>
            <a:r>
              <a:rPr lang="fr-FR" dirty="0" smtClean="0"/>
              <a:t>Tu lis ce roman ? – Oui, je le lis.</a:t>
            </a:r>
          </a:p>
          <a:p>
            <a:r>
              <a:rPr lang="fr-FR" dirty="0" smtClean="0"/>
              <a:t>Tu utilises ce livre ? – Oui, je l’utilise.</a:t>
            </a:r>
          </a:p>
          <a:p>
            <a:r>
              <a:rPr lang="fr-FR" dirty="0" smtClean="0"/>
              <a:t>Tu connais cette piscine ? – Oui, je la connais.</a:t>
            </a:r>
          </a:p>
          <a:p>
            <a:r>
              <a:rPr lang="fr-FR" dirty="0" smtClean="0"/>
              <a:t>Tu parles de ce roman ? – Oui, j’en parle</a:t>
            </a:r>
          </a:p>
          <a:p>
            <a:r>
              <a:rPr lang="fr-FR" dirty="0" smtClean="0"/>
              <a:t>Tu as besoin de ce livre ? – Oui, j’en ai besoin.</a:t>
            </a:r>
          </a:p>
          <a:p>
            <a:r>
              <a:rPr lang="fr-FR" dirty="0" smtClean="0"/>
              <a:t>Tu viens de la piscine ? – Oui, </a:t>
            </a:r>
            <a:r>
              <a:rPr lang="fr-FR" smtClean="0"/>
              <a:t>j’en viens.</a:t>
            </a:r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160</Words>
  <Application>Microsoft Office PowerPoint</Application>
  <PresentationFormat>Affichage à l'écran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Capitaux</vt:lpstr>
      <vt:lpstr>Le pronom « en »</vt:lpstr>
      <vt:lpstr>Observez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pronom « en »</dc:title>
  <dc:creator>Anna Le Verger</dc:creator>
  <cp:lastModifiedBy>Anna Le Verger</cp:lastModifiedBy>
  <cp:revision>1</cp:revision>
  <dcterms:created xsi:type="dcterms:W3CDTF">2012-05-14T12:30:59Z</dcterms:created>
  <dcterms:modified xsi:type="dcterms:W3CDTF">2012-05-14T12:36:23Z</dcterms:modified>
</cp:coreProperties>
</file>