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B11F13-6C5A-4F13-8FC6-77725837FFA0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144D29-820A-4BEB-9854-7FEFC6BB7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pronom « y 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Observez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vie de Léo, trois ans et demi.</a:t>
            </a:r>
          </a:p>
          <a:p>
            <a:r>
              <a:rPr lang="fr-FR" dirty="0" smtClean="0"/>
              <a:t>Léo va à l’école maternelle. Il y va tous les matins.</a:t>
            </a:r>
          </a:p>
          <a:p>
            <a:r>
              <a:rPr lang="fr-FR" dirty="0" smtClean="0"/>
              <a:t>Léo habite dans une maison. Il y habite avec ses parents, sa sœur Chloé et son poisson rouge.</a:t>
            </a:r>
          </a:p>
          <a:p>
            <a:r>
              <a:rPr lang="fr-FR" dirty="0" smtClean="0"/>
              <a:t>Léo </a:t>
            </a:r>
            <a:r>
              <a:rPr lang="fr-FR" dirty="0" smtClean="0"/>
              <a:t>joue </a:t>
            </a:r>
            <a:r>
              <a:rPr lang="fr-FR" dirty="0" smtClean="0"/>
              <a:t>à « chat perché ». Il </a:t>
            </a:r>
            <a:r>
              <a:rPr lang="fr-FR" smtClean="0"/>
              <a:t>y </a:t>
            </a:r>
            <a:r>
              <a:rPr lang="fr-FR" smtClean="0"/>
              <a:t>joue </a:t>
            </a:r>
            <a:r>
              <a:rPr lang="fr-FR" dirty="0" smtClean="0"/>
              <a:t>avec ses copains Jules et Victor.</a:t>
            </a:r>
          </a:p>
          <a:p>
            <a:r>
              <a:rPr lang="fr-FR" dirty="0" smtClean="0"/>
              <a:t>Léo croit au père Noël. Il y croit « dur comme fer ».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Observez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Alberto, vous êtes en France depuis six mois. Vous pensez souvent à votre pays ?</a:t>
            </a:r>
          </a:p>
          <a:p>
            <a:r>
              <a:rPr lang="fr-FR" dirty="0" smtClean="0"/>
              <a:t>Oui, j’y pense très souvent.</a:t>
            </a:r>
          </a:p>
          <a:p>
            <a:r>
              <a:rPr lang="fr-FR" dirty="0" smtClean="0"/>
              <a:t>Et vos parents ?</a:t>
            </a:r>
          </a:p>
          <a:p>
            <a:r>
              <a:rPr lang="fr-FR" dirty="0" smtClean="0"/>
              <a:t>Ils me manquent. Je pense à eux tous les jours.</a:t>
            </a:r>
          </a:p>
          <a:p>
            <a:r>
              <a:rPr lang="fr-FR" dirty="0" smtClean="0"/>
              <a:t>Bref : Alberto a le mal </a:t>
            </a:r>
            <a:r>
              <a:rPr lang="fr-FR" smtClean="0"/>
              <a:t>du pays…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102</Words>
  <Application>Microsoft Office PowerPoint</Application>
  <PresentationFormat>Affichage à l'écran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Capitaux</vt:lpstr>
      <vt:lpstr>Le pronom « y »</vt:lpstr>
      <vt:lpstr>Observez</vt:lpstr>
      <vt:lpstr>Observez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pronom « y »</dc:title>
  <dc:creator>Anna Le Verger</dc:creator>
  <cp:lastModifiedBy>Anna Le Verger</cp:lastModifiedBy>
  <cp:revision>3</cp:revision>
  <dcterms:created xsi:type="dcterms:W3CDTF">2012-05-14T12:36:29Z</dcterms:created>
  <dcterms:modified xsi:type="dcterms:W3CDTF">2013-10-23T12:54:28Z</dcterms:modified>
</cp:coreProperties>
</file>