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318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6C446-6CCD-47D0-8574-78DD83A9697C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24C2A-4CFA-473B-BD13-E82DD61B29F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058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6C446-6CCD-47D0-8574-78DD83A9697C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24C2A-4CFA-473B-BD13-E82DD61B29F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106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6C446-6CCD-47D0-8574-78DD83A9697C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24C2A-4CFA-473B-BD13-E82DD61B29F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170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6C446-6CCD-47D0-8574-78DD83A9697C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24C2A-4CFA-473B-BD13-E82DD61B29F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046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6C446-6CCD-47D0-8574-78DD83A9697C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24C2A-4CFA-473B-BD13-E82DD61B29F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161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6C446-6CCD-47D0-8574-78DD83A9697C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24C2A-4CFA-473B-BD13-E82DD61B29F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785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6C446-6CCD-47D0-8574-78DD83A9697C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24C2A-4CFA-473B-BD13-E82DD61B29F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353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6C446-6CCD-47D0-8574-78DD83A9697C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24C2A-4CFA-473B-BD13-E82DD61B29F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605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6C446-6CCD-47D0-8574-78DD83A9697C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24C2A-4CFA-473B-BD13-E82DD61B29F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428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6C446-6CCD-47D0-8574-78DD83A9697C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24C2A-4CFA-473B-BD13-E82DD61B29F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886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6C446-6CCD-47D0-8574-78DD83A9697C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24C2A-4CFA-473B-BD13-E82DD61B29F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434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66C446-6CCD-47D0-8574-78DD83A9697C}" type="datetimeFigureOut">
              <a:rPr lang="en-US" smtClean="0"/>
              <a:t>9/22/2023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24C2A-4CFA-473B-BD13-E82DD61B29F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744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Image 70">
            <a:extLst>
              <a:ext uri="{FF2B5EF4-FFF2-40B4-BE49-F238E27FC236}">
                <a16:creationId xmlns:a16="http://schemas.microsoft.com/office/drawing/2014/main" id="{2CC801BD-22E0-F465-88AB-956326412F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4629" y="123818"/>
            <a:ext cx="3718056" cy="1746539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ZoneTexte 74">
            <a:extLst>
              <a:ext uri="{FF2B5EF4-FFF2-40B4-BE49-F238E27FC236}">
                <a16:creationId xmlns:a16="http://schemas.microsoft.com/office/drawing/2014/main" id="{16F1E1F4-50B6-9AF5-0F9D-E6CCBB5B2033}"/>
              </a:ext>
            </a:extLst>
          </p:cNvPr>
          <p:cNvSpPr txBox="1"/>
          <p:nvPr/>
        </p:nvSpPr>
        <p:spPr>
          <a:xfrm>
            <a:off x="0" y="83130"/>
            <a:ext cx="11601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Exercice 1 </a:t>
            </a:r>
            <a:endParaRPr lang="en-GB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77" name="Connecteur droit 76">
            <a:extLst>
              <a:ext uri="{FF2B5EF4-FFF2-40B4-BE49-F238E27FC236}">
                <a16:creationId xmlns:a16="http://schemas.microsoft.com/office/drawing/2014/main" id="{3532B23D-5C41-3070-F40D-55F7D8F461E5}"/>
              </a:ext>
            </a:extLst>
          </p:cNvPr>
          <p:cNvCxnSpPr/>
          <p:nvPr/>
        </p:nvCxnSpPr>
        <p:spPr>
          <a:xfrm>
            <a:off x="0" y="2175169"/>
            <a:ext cx="6858000" cy="0"/>
          </a:xfrm>
          <a:prstGeom prst="line">
            <a:avLst/>
          </a:prstGeom>
          <a:ln w="63500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>
            <a:extLst>
              <a:ext uri="{FF2B5EF4-FFF2-40B4-BE49-F238E27FC236}">
                <a16:creationId xmlns:a16="http://schemas.microsoft.com/office/drawing/2014/main" id="{0A8AEE51-3F8A-9797-9E0A-BBC19750F9AB}"/>
              </a:ext>
            </a:extLst>
          </p:cNvPr>
          <p:cNvCxnSpPr/>
          <p:nvPr/>
        </p:nvCxnSpPr>
        <p:spPr>
          <a:xfrm>
            <a:off x="0" y="4322614"/>
            <a:ext cx="6858000" cy="0"/>
          </a:xfrm>
          <a:prstGeom prst="line">
            <a:avLst/>
          </a:prstGeom>
          <a:ln w="63500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9" name="Image 78">
            <a:extLst>
              <a:ext uri="{FF2B5EF4-FFF2-40B4-BE49-F238E27FC236}">
                <a16:creationId xmlns:a16="http://schemas.microsoft.com/office/drawing/2014/main" id="{BA54F8E6-236D-9EDD-5A48-64E08F9FEE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629" y="2388283"/>
            <a:ext cx="3342244" cy="1837349"/>
          </a:xfrm>
          <a:prstGeom prst="rect">
            <a:avLst/>
          </a:prstGeom>
        </p:spPr>
      </p:pic>
      <p:sp>
        <p:nvSpPr>
          <p:cNvPr id="80" name="ZoneTexte 79">
            <a:extLst>
              <a:ext uri="{FF2B5EF4-FFF2-40B4-BE49-F238E27FC236}">
                <a16:creationId xmlns:a16="http://schemas.microsoft.com/office/drawing/2014/main" id="{B61DE05B-5206-24CA-366F-7817E6D55C94}"/>
              </a:ext>
            </a:extLst>
          </p:cNvPr>
          <p:cNvSpPr txBox="1"/>
          <p:nvPr/>
        </p:nvSpPr>
        <p:spPr>
          <a:xfrm>
            <a:off x="0" y="2212181"/>
            <a:ext cx="11601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Exercice 2 </a:t>
            </a:r>
            <a:endParaRPr lang="en-GB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81" name="Connecteur droit 80">
            <a:extLst>
              <a:ext uri="{FF2B5EF4-FFF2-40B4-BE49-F238E27FC236}">
                <a16:creationId xmlns:a16="http://schemas.microsoft.com/office/drawing/2014/main" id="{62E4F46F-3C4C-FE8F-BF4E-08AC44D0736C}"/>
              </a:ext>
            </a:extLst>
          </p:cNvPr>
          <p:cNvCxnSpPr/>
          <p:nvPr/>
        </p:nvCxnSpPr>
        <p:spPr>
          <a:xfrm>
            <a:off x="27705" y="6774869"/>
            <a:ext cx="6858000" cy="0"/>
          </a:xfrm>
          <a:prstGeom prst="line">
            <a:avLst/>
          </a:prstGeom>
          <a:ln w="63500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2" name="Image 81">
            <a:extLst>
              <a:ext uri="{FF2B5EF4-FFF2-40B4-BE49-F238E27FC236}">
                <a16:creationId xmlns:a16="http://schemas.microsoft.com/office/drawing/2014/main" id="{5C44D688-AF03-67D8-2FFA-124B55E4AB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540" y="4606573"/>
            <a:ext cx="3568047" cy="1863477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ZoneTexte 82">
            <a:extLst>
              <a:ext uri="{FF2B5EF4-FFF2-40B4-BE49-F238E27FC236}">
                <a16:creationId xmlns:a16="http://schemas.microsoft.com/office/drawing/2014/main" id="{E587F9F9-68D1-12B7-9AA1-2F7B90296A78}"/>
              </a:ext>
            </a:extLst>
          </p:cNvPr>
          <p:cNvSpPr txBox="1"/>
          <p:nvPr/>
        </p:nvSpPr>
        <p:spPr>
          <a:xfrm>
            <a:off x="0" y="4341035"/>
            <a:ext cx="11601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Exercice </a:t>
            </a:r>
            <a:r>
              <a:rPr lang="fr-FR" b="1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fr-FR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GB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4" name="ZoneTexte 83">
            <a:extLst>
              <a:ext uri="{FF2B5EF4-FFF2-40B4-BE49-F238E27FC236}">
                <a16:creationId xmlns:a16="http://schemas.microsoft.com/office/drawing/2014/main" id="{89C0BDF1-C32A-91FF-B512-AF6CF214E50F}"/>
              </a:ext>
            </a:extLst>
          </p:cNvPr>
          <p:cNvSpPr txBox="1"/>
          <p:nvPr/>
        </p:nvSpPr>
        <p:spPr>
          <a:xfrm>
            <a:off x="0" y="6793289"/>
            <a:ext cx="11601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Exercice </a:t>
            </a:r>
            <a:r>
              <a:rPr lang="fr-FR" b="1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fr-FR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GB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85" name="Connecteur droit 84">
            <a:extLst>
              <a:ext uri="{FF2B5EF4-FFF2-40B4-BE49-F238E27FC236}">
                <a16:creationId xmlns:a16="http://schemas.microsoft.com/office/drawing/2014/main" id="{1703DE9C-EAE8-CDD0-C337-7041043AC9A5}"/>
              </a:ext>
            </a:extLst>
          </p:cNvPr>
          <p:cNvCxnSpPr/>
          <p:nvPr/>
        </p:nvCxnSpPr>
        <p:spPr>
          <a:xfrm>
            <a:off x="0" y="9684329"/>
            <a:ext cx="6858000" cy="0"/>
          </a:xfrm>
          <a:prstGeom prst="line">
            <a:avLst/>
          </a:prstGeom>
          <a:ln w="63500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6" name="Image 85">
            <a:extLst>
              <a:ext uri="{FF2B5EF4-FFF2-40B4-BE49-F238E27FC236}">
                <a16:creationId xmlns:a16="http://schemas.microsoft.com/office/drawing/2014/main" id="{CBAAEA7C-6A9E-7DC5-88AD-C5078C7DA62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6"/>
          <a:stretch/>
        </p:blipFill>
        <p:spPr bwMode="auto">
          <a:xfrm>
            <a:off x="3069593" y="6900477"/>
            <a:ext cx="2541498" cy="272143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88" name="Connecteur droit avec flèche 87">
            <a:extLst>
              <a:ext uri="{FF2B5EF4-FFF2-40B4-BE49-F238E27FC236}">
                <a16:creationId xmlns:a16="http://schemas.microsoft.com/office/drawing/2014/main" id="{54446D9E-C197-3B31-AC6F-1B635057C9F3}"/>
              </a:ext>
            </a:extLst>
          </p:cNvPr>
          <p:cNvCxnSpPr>
            <a:cxnSpLocks/>
          </p:cNvCxnSpPr>
          <p:nvPr/>
        </p:nvCxnSpPr>
        <p:spPr>
          <a:xfrm>
            <a:off x="3172691" y="2687782"/>
            <a:ext cx="0" cy="581891"/>
          </a:xfrm>
          <a:prstGeom prst="straightConnector1">
            <a:avLst/>
          </a:prstGeom>
          <a:ln w="38100">
            <a:solidFill>
              <a:schemeClr val="accent6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avec flèche 89">
            <a:extLst>
              <a:ext uri="{FF2B5EF4-FFF2-40B4-BE49-F238E27FC236}">
                <a16:creationId xmlns:a16="http://schemas.microsoft.com/office/drawing/2014/main" id="{5467B028-70DA-C430-C011-8E7D1A1AE351}"/>
              </a:ext>
            </a:extLst>
          </p:cNvPr>
          <p:cNvCxnSpPr>
            <a:cxnSpLocks/>
          </p:cNvCxnSpPr>
          <p:nvPr/>
        </p:nvCxnSpPr>
        <p:spPr>
          <a:xfrm>
            <a:off x="5001491" y="3394364"/>
            <a:ext cx="0" cy="831268"/>
          </a:xfrm>
          <a:prstGeom prst="straightConnector1">
            <a:avLst/>
          </a:prstGeom>
          <a:ln w="38100">
            <a:solidFill>
              <a:schemeClr val="accent6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ZoneTexte 91">
            <a:extLst>
              <a:ext uri="{FF2B5EF4-FFF2-40B4-BE49-F238E27FC236}">
                <a16:creationId xmlns:a16="http://schemas.microsoft.com/office/drawing/2014/main" id="{6DE9361B-2638-93ED-10CC-81B3379F5E76}"/>
              </a:ext>
            </a:extLst>
          </p:cNvPr>
          <p:cNvSpPr txBox="1"/>
          <p:nvPr/>
        </p:nvSpPr>
        <p:spPr>
          <a:xfrm>
            <a:off x="2317970" y="2664641"/>
            <a:ext cx="854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1250 N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9DAE60F6-F017-FEB1-FC59-DEA3821DFA4A}"/>
              </a:ext>
            </a:extLst>
          </p:cNvPr>
          <p:cNvSpPr txBox="1"/>
          <p:nvPr/>
        </p:nvSpPr>
        <p:spPr>
          <a:xfrm>
            <a:off x="5001491" y="3840656"/>
            <a:ext cx="854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4250 N</a:t>
            </a:r>
          </a:p>
        </p:txBody>
      </p:sp>
    </p:spTree>
    <p:extLst>
      <p:ext uri="{BB962C8B-B14F-4D97-AF65-F5344CB8AC3E}">
        <p14:creationId xmlns:p14="http://schemas.microsoft.com/office/powerpoint/2010/main" val="4185964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ZoneTexte 74">
            <a:extLst>
              <a:ext uri="{FF2B5EF4-FFF2-40B4-BE49-F238E27FC236}">
                <a16:creationId xmlns:a16="http://schemas.microsoft.com/office/drawing/2014/main" id="{16F1E1F4-50B6-9AF5-0F9D-E6CCBB5B2033}"/>
              </a:ext>
            </a:extLst>
          </p:cNvPr>
          <p:cNvSpPr txBox="1"/>
          <p:nvPr/>
        </p:nvSpPr>
        <p:spPr>
          <a:xfrm>
            <a:off x="0" y="83130"/>
            <a:ext cx="11601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Exercice 5 </a:t>
            </a:r>
            <a:endParaRPr lang="en-GB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77" name="Connecteur droit 76">
            <a:extLst>
              <a:ext uri="{FF2B5EF4-FFF2-40B4-BE49-F238E27FC236}">
                <a16:creationId xmlns:a16="http://schemas.microsoft.com/office/drawing/2014/main" id="{3532B23D-5C41-3070-F40D-55F7D8F461E5}"/>
              </a:ext>
            </a:extLst>
          </p:cNvPr>
          <p:cNvCxnSpPr/>
          <p:nvPr/>
        </p:nvCxnSpPr>
        <p:spPr>
          <a:xfrm>
            <a:off x="0" y="2854040"/>
            <a:ext cx="6858000" cy="0"/>
          </a:xfrm>
          <a:prstGeom prst="line">
            <a:avLst/>
          </a:prstGeom>
          <a:ln w="63500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77">
            <a:extLst>
              <a:ext uri="{FF2B5EF4-FFF2-40B4-BE49-F238E27FC236}">
                <a16:creationId xmlns:a16="http://schemas.microsoft.com/office/drawing/2014/main" id="{0A8AEE51-3F8A-9797-9E0A-BBC19750F9AB}"/>
              </a:ext>
            </a:extLst>
          </p:cNvPr>
          <p:cNvCxnSpPr/>
          <p:nvPr/>
        </p:nvCxnSpPr>
        <p:spPr>
          <a:xfrm>
            <a:off x="0" y="6095992"/>
            <a:ext cx="6858000" cy="0"/>
          </a:xfrm>
          <a:prstGeom prst="line">
            <a:avLst/>
          </a:prstGeom>
          <a:ln w="63500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ZoneTexte 79">
            <a:extLst>
              <a:ext uri="{FF2B5EF4-FFF2-40B4-BE49-F238E27FC236}">
                <a16:creationId xmlns:a16="http://schemas.microsoft.com/office/drawing/2014/main" id="{B61DE05B-5206-24CA-366F-7817E6D55C94}"/>
              </a:ext>
            </a:extLst>
          </p:cNvPr>
          <p:cNvSpPr txBox="1"/>
          <p:nvPr/>
        </p:nvSpPr>
        <p:spPr>
          <a:xfrm>
            <a:off x="0" y="2891052"/>
            <a:ext cx="11601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Exercice </a:t>
            </a:r>
            <a:r>
              <a:rPr lang="fr-FR" b="1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</a:t>
            </a:r>
            <a:r>
              <a:rPr lang="fr-FR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GB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81" name="Connecteur droit 80">
            <a:extLst>
              <a:ext uri="{FF2B5EF4-FFF2-40B4-BE49-F238E27FC236}">
                <a16:creationId xmlns:a16="http://schemas.microsoft.com/office/drawing/2014/main" id="{62E4F46F-3C4C-FE8F-BF4E-08AC44D0736C}"/>
              </a:ext>
            </a:extLst>
          </p:cNvPr>
          <p:cNvCxnSpPr/>
          <p:nvPr/>
        </p:nvCxnSpPr>
        <p:spPr>
          <a:xfrm>
            <a:off x="27705" y="9518073"/>
            <a:ext cx="6858000" cy="0"/>
          </a:xfrm>
          <a:prstGeom prst="line">
            <a:avLst/>
          </a:prstGeom>
          <a:ln w="63500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ZoneTexte 82">
            <a:extLst>
              <a:ext uri="{FF2B5EF4-FFF2-40B4-BE49-F238E27FC236}">
                <a16:creationId xmlns:a16="http://schemas.microsoft.com/office/drawing/2014/main" id="{E587F9F9-68D1-12B7-9AA1-2F7B90296A78}"/>
              </a:ext>
            </a:extLst>
          </p:cNvPr>
          <p:cNvSpPr txBox="1"/>
          <p:nvPr/>
        </p:nvSpPr>
        <p:spPr>
          <a:xfrm>
            <a:off x="0" y="6114413"/>
            <a:ext cx="11601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Exercice 7 </a:t>
            </a:r>
            <a:endParaRPr lang="en-GB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1ED1075-7D8B-237B-412F-710AA61007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067" y="83130"/>
            <a:ext cx="3548483" cy="25820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3A0AD2C-97B7-3D3D-2545-91259F7196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0290" y="2849487"/>
            <a:ext cx="3184260" cy="3154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FBEB703-BBFF-1891-6D4F-934616C2BB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354" y="6408218"/>
            <a:ext cx="4215633" cy="25972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22822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1248</TotalTime>
  <Words>18</Words>
  <Application>Microsoft Office PowerPoint</Application>
  <PresentationFormat>Format A4 (210 x 297 mm)</PresentationFormat>
  <Paragraphs>9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Mohamed RACHIK</dc:creator>
  <cp:lastModifiedBy>Mohamed RACHIK</cp:lastModifiedBy>
  <cp:revision>20</cp:revision>
  <dcterms:created xsi:type="dcterms:W3CDTF">2023-08-28T10:21:09Z</dcterms:created>
  <dcterms:modified xsi:type="dcterms:W3CDTF">2023-09-22T15:21:09Z</dcterms:modified>
</cp:coreProperties>
</file>