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97675" cy="9874250"/>
  <p:defaultTextStyle>
    <a:defPPr>
      <a:defRPr lang="fr-FR"/>
    </a:defPPr>
    <a:lvl1pPr algn="l" rtl="0" eaLnBrk="0" fontAlgn="base" hangingPunct="0">
      <a:spcBef>
        <a:spcPct val="0"/>
      </a:spcBef>
      <a:spcAft>
        <a:spcPct val="0"/>
      </a:spcAft>
      <a:defRPr kern="1200">
        <a:solidFill>
          <a:schemeClr val="tx1"/>
        </a:solidFill>
        <a:latin typeface="DIN-Medium" pitchFamily="34" charset="0"/>
        <a:ea typeface="+mn-ea"/>
        <a:cs typeface="+mn-cs"/>
      </a:defRPr>
    </a:lvl1pPr>
    <a:lvl2pPr marL="1491569" algn="l" rtl="0" eaLnBrk="0" fontAlgn="base" hangingPunct="0">
      <a:spcBef>
        <a:spcPct val="0"/>
      </a:spcBef>
      <a:spcAft>
        <a:spcPct val="0"/>
      </a:spcAft>
      <a:defRPr kern="1200">
        <a:solidFill>
          <a:schemeClr val="tx1"/>
        </a:solidFill>
        <a:latin typeface="DIN-Medium" pitchFamily="34" charset="0"/>
        <a:ea typeface="+mn-ea"/>
        <a:cs typeface="+mn-cs"/>
      </a:defRPr>
    </a:lvl2pPr>
    <a:lvl3pPr marL="2983139" algn="l" rtl="0" eaLnBrk="0" fontAlgn="base" hangingPunct="0">
      <a:spcBef>
        <a:spcPct val="0"/>
      </a:spcBef>
      <a:spcAft>
        <a:spcPct val="0"/>
      </a:spcAft>
      <a:defRPr kern="1200">
        <a:solidFill>
          <a:schemeClr val="tx1"/>
        </a:solidFill>
        <a:latin typeface="DIN-Medium" pitchFamily="34" charset="0"/>
        <a:ea typeface="+mn-ea"/>
        <a:cs typeface="+mn-cs"/>
      </a:defRPr>
    </a:lvl3pPr>
    <a:lvl4pPr marL="4474708" algn="l" rtl="0" eaLnBrk="0" fontAlgn="base" hangingPunct="0">
      <a:spcBef>
        <a:spcPct val="0"/>
      </a:spcBef>
      <a:spcAft>
        <a:spcPct val="0"/>
      </a:spcAft>
      <a:defRPr kern="1200">
        <a:solidFill>
          <a:schemeClr val="tx1"/>
        </a:solidFill>
        <a:latin typeface="DIN-Medium" pitchFamily="34" charset="0"/>
        <a:ea typeface="+mn-ea"/>
        <a:cs typeface="+mn-cs"/>
      </a:defRPr>
    </a:lvl4pPr>
    <a:lvl5pPr marL="5966277" algn="l" rtl="0" eaLnBrk="0" fontAlgn="base" hangingPunct="0">
      <a:spcBef>
        <a:spcPct val="0"/>
      </a:spcBef>
      <a:spcAft>
        <a:spcPct val="0"/>
      </a:spcAft>
      <a:defRPr kern="1200">
        <a:solidFill>
          <a:schemeClr val="tx1"/>
        </a:solidFill>
        <a:latin typeface="DIN-Medium" pitchFamily="34" charset="0"/>
        <a:ea typeface="+mn-ea"/>
        <a:cs typeface="+mn-cs"/>
      </a:defRPr>
    </a:lvl5pPr>
    <a:lvl6pPr marL="7457846" algn="l" defTabSz="2983139" rtl="0" eaLnBrk="1" latinLnBrk="0" hangingPunct="1">
      <a:defRPr kern="1200">
        <a:solidFill>
          <a:schemeClr val="tx1"/>
        </a:solidFill>
        <a:latin typeface="DIN-Medium" pitchFamily="34" charset="0"/>
        <a:ea typeface="+mn-ea"/>
        <a:cs typeface="+mn-cs"/>
      </a:defRPr>
    </a:lvl6pPr>
    <a:lvl7pPr marL="8949416" algn="l" defTabSz="2983139" rtl="0" eaLnBrk="1" latinLnBrk="0" hangingPunct="1">
      <a:defRPr kern="1200">
        <a:solidFill>
          <a:schemeClr val="tx1"/>
        </a:solidFill>
        <a:latin typeface="DIN-Medium" pitchFamily="34" charset="0"/>
        <a:ea typeface="+mn-ea"/>
        <a:cs typeface="+mn-cs"/>
      </a:defRPr>
    </a:lvl7pPr>
    <a:lvl8pPr marL="10440985" algn="l" defTabSz="2983139" rtl="0" eaLnBrk="1" latinLnBrk="0" hangingPunct="1">
      <a:defRPr kern="1200">
        <a:solidFill>
          <a:schemeClr val="tx1"/>
        </a:solidFill>
        <a:latin typeface="DIN-Medium" pitchFamily="34" charset="0"/>
        <a:ea typeface="+mn-ea"/>
        <a:cs typeface="+mn-cs"/>
      </a:defRPr>
    </a:lvl8pPr>
    <a:lvl9pPr marL="11932554" algn="l" defTabSz="2983139" rtl="0" eaLnBrk="1" latinLnBrk="0" hangingPunct="1">
      <a:defRPr kern="1200">
        <a:solidFill>
          <a:schemeClr val="tx1"/>
        </a:solidFill>
        <a:latin typeface="DIN-Medium"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B5E"/>
    <a:srgbClr val="FFCC00"/>
    <a:srgbClr val="4667A2"/>
    <a:srgbClr val="78B5DE"/>
    <a:srgbClr val="FFF7CF"/>
    <a:srgbClr val="FFD910"/>
    <a:srgbClr val="FF006D"/>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5027" autoAdjust="0"/>
  </p:normalViewPr>
  <p:slideViewPr>
    <p:cSldViewPr snapToGrid="0">
      <p:cViewPr>
        <p:scale>
          <a:sx n="30" d="100"/>
          <a:sy n="30" d="100"/>
        </p:scale>
        <p:origin x="-966" y="201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08947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1763713" y="47625"/>
            <a:ext cx="3232150" cy="4570413"/>
          </a:xfrm>
          <a:prstGeom prst="rect">
            <a:avLst/>
          </a:prstGeom>
          <a:noFill/>
          <a:ln w="12700">
            <a:solidFill>
              <a:schemeClr val="tx1"/>
            </a:solidFill>
            <a:miter lim="800000"/>
            <a:headEnd/>
            <a:tailEnd/>
          </a:ln>
          <a:effectLst/>
        </p:spPr>
      </p:sp>
      <p:sp>
        <p:nvSpPr>
          <p:cNvPr id="15368" name="Text Box 8"/>
          <p:cNvSpPr txBox="1">
            <a:spLocks noChangeArrowheads="1"/>
          </p:cNvSpPr>
          <p:nvPr/>
        </p:nvSpPr>
        <p:spPr bwMode="auto">
          <a:xfrm>
            <a:off x="0" y="4877310"/>
            <a:ext cx="6797675" cy="4664824"/>
          </a:xfrm>
          <a:prstGeom prst="rect">
            <a:avLst/>
          </a:prstGeom>
          <a:noFill/>
          <a:ln w="19050">
            <a:noFill/>
            <a:miter lim="800000"/>
            <a:headEnd/>
            <a:tailEnd/>
          </a:ln>
          <a:effectLst/>
        </p:spPr>
        <p:txBody>
          <a:bodyPr lIns="89835" tIns="46715" rIns="89835" bIns="46715" anchor="ctr">
            <a:spAutoFit/>
          </a:bodyPr>
          <a:lstStyle/>
          <a:p>
            <a:pPr algn="ctr">
              <a:lnSpc>
                <a:spcPct val="150000"/>
              </a:lnSpc>
            </a:pPr>
            <a:r>
              <a:rPr lang="fr-FR" sz="1100" dirty="0">
                <a:latin typeface="Arial Narrow" pitchFamily="34" charset="0"/>
              </a:rPr>
              <a:t>……………….………………………….…………………………….…………………………….……………………….. ……………….………………………….…………………………….…………………………….……………………….. ……………….………………………….…………………………….…………………………….……………………….. ……………….………………………….…………………………….…………………………….……………………….. ……………….………………………….…………………………….…………………………….……………………….. ……………….………………………….…………………………….…………………………….……………………….. ……………….………………………….…………………………….…………………………….……………………….. ……………….………………………….…………………………….…………………………….……………………….. ……………….………………………….…………………………….…………………………….……………………….. ……………….………………………….…………………………….…………………………….……………………….. ……………….………………………….…………………………….…………………………….……………………….. ……………….………………………….…………………………….…………………………….……………………….. ……………….………………………….…………………………….…………………………….……………………….. ……………….………………………….…………………………….…………………………….……………………….. ……………….………………………….…………………………….…………………………….……………………….. ……………….………………………….…………………………….…………………………….……………………….. ……………….………………………….…………………………….…………………………….……………………….. ……………….………………………….…………………………….…………………………….……………………….. </a:t>
            </a:r>
          </a:p>
        </p:txBody>
      </p:sp>
    </p:spTree>
    <p:extLst>
      <p:ext uri="{BB962C8B-B14F-4D97-AF65-F5344CB8AC3E}">
        <p14:creationId xmlns:p14="http://schemas.microsoft.com/office/powerpoint/2010/main" xmlns="" val="3414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Arial Narrow" pitchFamily="34" charset="0"/>
        <a:ea typeface="+mn-ea"/>
        <a:cs typeface="+mn-cs"/>
      </a:defRPr>
    </a:lvl1pPr>
    <a:lvl2pPr marL="1491569" algn="l" rtl="0" eaLnBrk="0" fontAlgn="base" hangingPunct="0">
      <a:spcBef>
        <a:spcPct val="30000"/>
      </a:spcBef>
      <a:spcAft>
        <a:spcPct val="0"/>
      </a:spcAft>
      <a:defRPr sz="3900" kern="1200">
        <a:solidFill>
          <a:schemeClr val="tx1"/>
        </a:solidFill>
        <a:latin typeface="Arial Narrow" pitchFamily="34" charset="0"/>
        <a:ea typeface="+mn-ea"/>
        <a:cs typeface="+mn-cs"/>
      </a:defRPr>
    </a:lvl2pPr>
    <a:lvl3pPr marL="2983139" algn="l" rtl="0" eaLnBrk="0" fontAlgn="base" hangingPunct="0">
      <a:spcBef>
        <a:spcPct val="30000"/>
      </a:spcBef>
      <a:spcAft>
        <a:spcPct val="0"/>
      </a:spcAft>
      <a:defRPr sz="3900" kern="1200">
        <a:solidFill>
          <a:schemeClr val="tx1"/>
        </a:solidFill>
        <a:latin typeface="Arial Narrow" pitchFamily="34" charset="0"/>
        <a:ea typeface="+mn-ea"/>
        <a:cs typeface="+mn-cs"/>
      </a:defRPr>
    </a:lvl3pPr>
    <a:lvl4pPr marL="4474708" algn="l" rtl="0" eaLnBrk="0" fontAlgn="base" hangingPunct="0">
      <a:spcBef>
        <a:spcPct val="30000"/>
      </a:spcBef>
      <a:spcAft>
        <a:spcPct val="0"/>
      </a:spcAft>
      <a:defRPr sz="3900" kern="1200">
        <a:solidFill>
          <a:schemeClr val="tx1"/>
        </a:solidFill>
        <a:latin typeface="Arial Narrow" pitchFamily="34" charset="0"/>
        <a:ea typeface="+mn-ea"/>
        <a:cs typeface="+mn-cs"/>
      </a:defRPr>
    </a:lvl4pPr>
    <a:lvl5pPr marL="5966277" algn="l" rtl="0" eaLnBrk="0" fontAlgn="base" hangingPunct="0">
      <a:spcBef>
        <a:spcPct val="30000"/>
      </a:spcBef>
      <a:spcAft>
        <a:spcPct val="0"/>
      </a:spcAft>
      <a:defRPr sz="3900" kern="1200">
        <a:solidFill>
          <a:schemeClr val="tx1"/>
        </a:solidFill>
        <a:latin typeface="Arial Narrow" pitchFamily="34" charset="0"/>
        <a:ea typeface="+mn-ea"/>
        <a:cs typeface="+mn-cs"/>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xfrm>
            <a:off x="1763713" y="47625"/>
            <a:ext cx="3232150" cy="4570413"/>
          </a:xfr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6683" name="Group 59"/>
          <p:cNvGrpSpPr>
            <a:grpSpLocks/>
          </p:cNvGrpSpPr>
          <p:nvPr userDrawn="1"/>
        </p:nvGrpSpPr>
        <p:grpSpPr bwMode="auto">
          <a:xfrm>
            <a:off x="4658460" y="2378251"/>
            <a:ext cx="20963061" cy="2718002"/>
            <a:chOff x="0" y="0"/>
            <a:chExt cx="6245" cy="500"/>
          </a:xfrm>
        </p:grpSpPr>
        <p:sp>
          <p:nvSpPr>
            <p:cNvPr id="26684" name="Rectangle 60"/>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685" name="Rectangle 61"/>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spcAft>
                  <a:spcPct val="20000"/>
                </a:spcAft>
              </a:pPr>
              <a:r>
                <a:rPr lang="fr-FR" sz="5200" dirty="0">
                  <a:solidFill>
                    <a:srgbClr val="FFD910"/>
                  </a:solidFill>
                  <a:latin typeface="Arial" pitchFamily="34" charset="0"/>
                  <a:cs typeface="Arial" pitchFamily="34" charset="0"/>
                </a:rPr>
                <a:t>UNIVERSITÉ DE </a:t>
              </a:r>
              <a:r>
                <a:rPr lang="fr-FR" sz="5200" dirty="0" smtClean="0">
                  <a:solidFill>
                    <a:srgbClr val="FFD910"/>
                  </a:solidFill>
                  <a:latin typeface="Arial" pitchFamily="34" charset="0"/>
                  <a:cs typeface="Arial" pitchFamily="34" charset="0"/>
                </a:rPr>
                <a:t>TECHNOLOGIE</a:t>
              </a:r>
              <a:r>
                <a:rPr lang="fr-FR" sz="5200" baseline="0" dirty="0" smtClean="0">
                  <a:solidFill>
                    <a:srgbClr val="FFD910"/>
                  </a:solidFill>
                  <a:latin typeface="Arial" pitchFamily="34" charset="0"/>
                  <a:cs typeface="Arial" pitchFamily="34" charset="0"/>
                </a:rPr>
                <a:t> </a:t>
              </a:r>
              <a:r>
                <a:rPr lang="fr-FR" sz="5200" dirty="0" smtClean="0">
                  <a:solidFill>
                    <a:srgbClr val="FFD910"/>
                  </a:solidFill>
                  <a:latin typeface="Arial" pitchFamily="34" charset="0"/>
                  <a:cs typeface="Arial" pitchFamily="34" charset="0"/>
                </a:rPr>
                <a:t>COMPIÈGNE</a:t>
              </a:r>
              <a:endParaRPr lang="fr-FR" sz="5200" dirty="0">
                <a:solidFill>
                  <a:srgbClr val="BDDAE8"/>
                </a:solidFill>
                <a:latin typeface="Arial" pitchFamily="34" charset="0"/>
                <a:cs typeface="Arial" pitchFamily="34" charset="0"/>
              </a:endParaRPr>
            </a:p>
          </p:txBody>
        </p:sp>
      </p:grpSp>
      <p:sp>
        <p:nvSpPr>
          <p:cNvPr id="26687" name="Text Box 63"/>
          <p:cNvSpPr txBox="1">
            <a:spLocks noChangeArrowheads="1"/>
          </p:cNvSpPr>
          <p:nvPr userDrawn="1"/>
        </p:nvSpPr>
        <p:spPr bwMode="auto">
          <a:xfrm>
            <a:off x="14843475" y="2775275"/>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26726" name="Rectangle 102"/>
          <p:cNvSpPr>
            <a:spLocks noChangeArrowheads="1"/>
          </p:cNvSpPr>
          <p:nvPr userDrawn="1"/>
        </p:nvSpPr>
        <p:spPr bwMode="auto">
          <a:xfrm>
            <a:off x="4658460" y="39071273"/>
            <a:ext cx="20963061" cy="1359001"/>
          </a:xfrm>
          <a:prstGeom prst="rect">
            <a:avLst/>
          </a:prstGeom>
          <a:solidFill>
            <a:srgbClr val="FFD910"/>
          </a:solidFill>
          <a:ln w="9525">
            <a:noFill/>
            <a:miter lim="800000"/>
            <a:headEnd/>
            <a:tailEnd/>
          </a:ln>
          <a:effectLst/>
        </p:spPr>
        <p:txBody>
          <a:bodyPr lIns="0" tIns="156246" rIns="0" bIns="156246"/>
          <a:lstStyle/>
          <a:p>
            <a:pPr marL="331460" indent="-331460" algn="l" defTabSz="3122975">
              <a:lnSpc>
                <a:spcPct val="90000"/>
              </a:lnSpc>
              <a:spcBef>
                <a:spcPct val="20000"/>
              </a:spcBef>
              <a:buClr>
                <a:srgbClr val="008080"/>
              </a:buClr>
              <a:buFont typeface="Monotype Sorts" charset="2"/>
              <a:buNone/>
            </a:pPr>
            <a:r>
              <a:rPr lang="en-GB" sz="3300" dirty="0" smtClean="0">
                <a:latin typeface="Arial" charset="0"/>
              </a:rPr>
              <a:t>	UV DD01</a:t>
            </a:r>
            <a:r>
              <a:rPr lang="en-GB" sz="3300" baseline="0" dirty="0" smtClean="0">
                <a:latin typeface="Arial" charset="0"/>
              </a:rPr>
              <a:t>, </a:t>
            </a:r>
            <a:r>
              <a:rPr lang="en-GB" sz="3300" baseline="0" dirty="0" err="1" smtClean="0">
                <a:latin typeface="Arial" charset="0"/>
              </a:rPr>
              <a:t>samedi</a:t>
            </a:r>
            <a:r>
              <a:rPr lang="en-GB" sz="3300" baseline="0" dirty="0" smtClean="0">
                <a:latin typeface="Arial" charset="0"/>
              </a:rPr>
              <a:t> </a:t>
            </a:r>
            <a:r>
              <a:rPr lang="en-GB" sz="3300" dirty="0" smtClean="0">
                <a:latin typeface="Arial" charset="0"/>
              </a:rPr>
              <a:t>6 </a:t>
            </a:r>
            <a:r>
              <a:rPr lang="en-GB" sz="3300" dirty="0" err="1" smtClean="0">
                <a:latin typeface="Arial" charset="0"/>
              </a:rPr>
              <a:t>avril</a:t>
            </a:r>
            <a:r>
              <a:rPr lang="en-GB" sz="3300" dirty="0" smtClean="0">
                <a:latin typeface="Arial" charset="0"/>
              </a:rPr>
              <a:t> 2013</a:t>
            </a:r>
          </a:p>
        </p:txBody>
      </p:sp>
      <p:grpSp>
        <p:nvGrpSpPr>
          <p:cNvPr id="26727" name="Group 103"/>
          <p:cNvGrpSpPr>
            <a:grpSpLocks/>
          </p:cNvGrpSpPr>
          <p:nvPr userDrawn="1"/>
        </p:nvGrpSpPr>
        <p:grpSpPr bwMode="auto">
          <a:xfrm>
            <a:off x="4658460" y="5096253"/>
            <a:ext cx="20963061" cy="1656282"/>
            <a:chOff x="0" y="0"/>
            <a:chExt cx="6245" cy="500"/>
          </a:xfrm>
        </p:grpSpPr>
        <p:sp>
          <p:nvSpPr>
            <p:cNvPr id="26728" name="Rectangle 104"/>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729" name="Rectangle 105"/>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lnSpc>
                  <a:spcPct val="120000"/>
                </a:lnSpc>
                <a:spcAft>
                  <a:spcPct val="20000"/>
                </a:spcAft>
              </a:pPr>
              <a:r>
                <a:rPr lang="fr-FR" sz="5200" dirty="0" smtClean="0">
                  <a:solidFill>
                    <a:schemeClr val="bg1"/>
                  </a:solidFill>
                  <a:latin typeface="Arial" pitchFamily="34" charset="0"/>
                  <a:cs typeface="Arial" pitchFamily="34" charset="0"/>
                </a:rPr>
                <a:t>Semaine</a:t>
              </a:r>
              <a:r>
                <a:rPr lang="fr-FR" sz="5200" baseline="0" dirty="0" smtClean="0">
                  <a:solidFill>
                    <a:schemeClr val="bg1"/>
                  </a:solidFill>
                  <a:latin typeface="Arial" pitchFamily="34" charset="0"/>
                  <a:cs typeface="Arial" pitchFamily="34" charset="0"/>
                </a:rPr>
                <a:t> du Développement Durable 2013</a:t>
              </a:r>
              <a:endParaRPr lang="fr-FR" sz="5200" dirty="0">
                <a:solidFill>
                  <a:srgbClr val="BDDAE8"/>
                </a:solidFill>
                <a:latin typeface="Arial" pitchFamily="34" charset="0"/>
                <a:cs typeface="Arial" pitchFamily="34" charset="0"/>
              </a:endParaRPr>
            </a:p>
          </p:txBody>
        </p:sp>
      </p:grpSp>
      <p:sp>
        <p:nvSpPr>
          <p:cNvPr id="26730" name="Line 106"/>
          <p:cNvSpPr>
            <a:spLocks noChangeShapeType="1"/>
          </p:cNvSpPr>
          <p:nvPr userDrawn="1"/>
        </p:nvSpPr>
        <p:spPr bwMode="auto">
          <a:xfrm>
            <a:off x="4658460" y="5138722"/>
            <a:ext cx="20963061" cy="0"/>
          </a:xfrm>
          <a:prstGeom prst="line">
            <a:avLst/>
          </a:prstGeom>
          <a:noFill/>
          <a:ln w="19050">
            <a:solidFill>
              <a:srgbClr val="FFD910"/>
            </a:solidFill>
            <a:round/>
            <a:headEnd/>
            <a:tailEnd/>
          </a:ln>
          <a:effectLst/>
        </p:spPr>
        <p:txBody>
          <a:bodyPr wrap="none" lIns="293616" tIns="152680" rIns="293616" bIns="152680" anchor="ctr"/>
          <a:lstStyle/>
          <a:p>
            <a:endParaRPr lang="fr-FR"/>
          </a:p>
        </p:txBody>
      </p:sp>
      <p:pic>
        <p:nvPicPr>
          <p:cNvPr id="26736" name="Picture 112"/>
          <p:cNvPicPr>
            <a:picLocks noChangeAspect="1" noChangeArrowheads="1"/>
          </p:cNvPicPr>
          <p:nvPr userDrawn="1"/>
        </p:nvPicPr>
        <p:blipFill>
          <a:blip r:embed="rId2" cstate="print"/>
          <a:srcRect/>
          <a:stretch>
            <a:fillRect/>
          </a:stretch>
        </p:blipFill>
        <p:spPr bwMode="auto">
          <a:xfrm>
            <a:off x="26048548" y="39369440"/>
            <a:ext cx="2823964" cy="1129336"/>
          </a:xfrm>
          <a:prstGeom prst="rect">
            <a:avLst/>
          </a:prstGeom>
          <a:noFill/>
        </p:spPr>
      </p:pic>
      <p:sp>
        <p:nvSpPr>
          <p:cNvPr id="26737" name="Text Box 113"/>
          <p:cNvSpPr txBox="1">
            <a:spLocks noChangeArrowheads="1"/>
          </p:cNvSpPr>
          <p:nvPr userDrawn="1"/>
        </p:nvSpPr>
        <p:spPr bwMode="auto">
          <a:xfrm>
            <a:off x="6910047" y="21602092"/>
            <a:ext cx="16925731" cy="1962783"/>
          </a:xfrm>
          <a:prstGeom prst="rect">
            <a:avLst/>
          </a:prstGeom>
          <a:noFill/>
          <a:ln w="19050">
            <a:noFill/>
            <a:miter lim="800000"/>
            <a:headEnd/>
            <a:tailEnd/>
          </a:ln>
          <a:effectLst/>
        </p:spPr>
        <p:txBody>
          <a:bodyPr lIns="293616" tIns="152680" rIns="293616" bIns="152680" anchor="ctr">
            <a:spAutoFit/>
          </a:bodyPr>
          <a:lstStyle/>
          <a:p>
            <a:pPr algn="ctr"/>
            <a:r>
              <a:rPr lang="fr-FR" sz="5200" dirty="0">
                <a:solidFill>
                  <a:schemeClr val="bg1"/>
                </a:solidFill>
                <a:latin typeface="DIN-Bold" pitchFamily="2" charset="0"/>
              </a:rPr>
              <a:t>Photo couleur ou NB  à votre choix  « plein cadre »  RVB, basse résolution (72 dpi), format JPG, GIF</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8C587F8-6010-4595-9EE9-C949E7CBBCF4}" type="slidenum">
              <a:rPr lang="fr-FR"/>
              <a:pPr/>
              <a:t>‹N°›</a:t>
            </a:fld>
            <a:r>
              <a:rPr lang="fr-FR" b="1">
                <a:latin typeface="Futura" charset="0"/>
              </a:rPr>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0400165" y="0"/>
            <a:ext cx="5245618" cy="36625071"/>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58459" y="0"/>
            <a:ext cx="15275858" cy="3662507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F568213D-BA2C-4E5E-94B1-5D8C727F9A38}" type="slidenum">
              <a:rPr lang="fr-FR"/>
              <a:pPr/>
              <a:t>‹N°›</a:t>
            </a:fld>
            <a:r>
              <a:rPr lang="fr-FR" b="1">
                <a:latin typeface="Futura"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mn-lt"/>
              </a:defRPr>
            </a:lvl1p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atin typeface="+mn-lt"/>
              </a:defRPr>
            </a:lvl1pPr>
          </a:lstStyle>
          <a:p>
            <a:fld id="{605B08C3-7F6E-4865-9711-14225B159CA0}" type="slidenum">
              <a:rPr lang="fr-FR" smtClean="0"/>
              <a:pPr/>
              <a:t>‹N°›</a:t>
            </a:fld>
            <a:r>
              <a:rPr lang="fr-FR" b="1" smtClean="0"/>
              <a:t>  </a:t>
            </a:r>
            <a:endParaRPr lang="fr-FR"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2314" y="27508443"/>
            <a:ext cx="25737979" cy="8502249"/>
          </a:xfrm>
        </p:spPr>
        <p:txBody>
          <a:bodyPr anchor="t"/>
          <a:lstStyle>
            <a:lvl1pPr algn="l">
              <a:defRPr sz="13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92314" y="18144084"/>
            <a:ext cx="25737979" cy="9364361"/>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45F16A51-B02A-447A-82B0-B0F44159B558}" type="slidenum">
              <a:rPr lang="fr-FR"/>
              <a:pPr/>
              <a:t>‹N°›</a:t>
            </a:fld>
            <a:r>
              <a:rPr lang="fr-FR" b="1">
                <a:latin typeface="Futura" charset="0"/>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58459" y="3389012"/>
            <a:ext cx="10258311"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5382618" y="3389012"/>
            <a:ext cx="10263165"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3DB14D1A-8153-4DAB-9B82-E0D20F1FFB92}" type="slidenum">
              <a:rPr lang="fr-FR"/>
              <a:pPr/>
              <a:t>‹N°›</a:t>
            </a:fld>
            <a:r>
              <a:rPr lang="fr-FR" b="1">
                <a:latin typeface="Futura" charset="0"/>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7"/>
            <a:ext cx="27251978" cy="7134754"/>
          </a:xfrm>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1514000" y="9582373"/>
            <a:ext cx="13378509"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1514000" y="13575850"/>
            <a:ext cx="13378509"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15382618" y="9582373"/>
            <a:ext cx="13383360"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2618" y="13575850"/>
            <a:ext cx="13383360"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567EBE48-2B67-4769-8975-2E385ED391FB}" type="slidenum">
              <a:rPr lang="fr-FR"/>
              <a:pPr/>
              <a:t>‹N°›</a:t>
            </a:fld>
            <a:r>
              <a:rPr lang="fr-FR" b="1" dirty="0">
                <a:latin typeface="Futura" charset="0"/>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numéro de diapositive 2"/>
          <p:cNvSpPr>
            <a:spLocks noGrp="1"/>
          </p:cNvSpPr>
          <p:nvPr>
            <p:ph type="sldNum" sz="quarter" idx="10"/>
          </p:nvPr>
        </p:nvSpPr>
        <p:spPr/>
        <p:txBody>
          <a:bodyPr/>
          <a:lstStyle>
            <a:lvl1pPr>
              <a:defRPr>
                <a:latin typeface="Arial" pitchFamily="34" charset="0"/>
                <a:cs typeface="Arial" pitchFamily="34" charset="0"/>
              </a:defRPr>
            </a:lvl1pPr>
          </a:lstStyle>
          <a:p>
            <a:fld id="{1AD0CFFF-05B6-4A23-A32A-AF2E82D80E86}" type="slidenum">
              <a:rPr lang="fr-FR" smtClean="0"/>
              <a:pPr/>
              <a:t>‹N°›</a:t>
            </a:fld>
            <a:r>
              <a:rPr lang="fr-FR" b="1" smtClean="0"/>
              <a:t>  </a:t>
            </a:r>
            <a:endParaRPr lang="fr-FR" b="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72180084-7216-4A56-ADC8-FADD7DE5779C}" type="slidenum">
              <a:rPr lang="fr-FR"/>
              <a:pPr/>
              <a:t>‹N°›</a:t>
            </a:fld>
            <a:r>
              <a:rPr lang="fr-FR" b="1">
                <a:latin typeface="Futura" charset="0"/>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2"/>
            <a:ext cx="9962308" cy="7253667"/>
          </a:xfrm>
        </p:spPr>
        <p:txBody>
          <a:bodyPr anchor="b"/>
          <a:lstStyle>
            <a:lvl1pPr algn="l">
              <a:defRPr sz="6500" b="1"/>
            </a:lvl1pPr>
          </a:lstStyle>
          <a:p>
            <a:r>
              <a:rPr lang="fr-FR" smtClean="0"/>
              <a:t>Cliquez pour modifier le style du titre</a:t>
            </a:r>
            <a:endParaRPr lang="fr-FR"/>
          </a:p>
        </p:txBody>
      </p:sp>
      <p:sp>
        <p:nvSpPr>
          <p:cNvPr id="3" name="Espace réservé du contenu 2"/>
          <p:cNvSpPr>
            <a:spLocks noGrp="1"/>
          </p:cNvSpPr>
          <p:nvPr>
            <p:ph idx="1"/>
          </p:nvPr>
        </p:nvSpPr>
        <p:spPr>
          <a:xfrm>
            <a:off x="11840247" y="1704418"/>
            <a:ext cx="16925731" cy="36535890"/>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4000" y="8958084"/>
            <a:ext cx="9962308" cy="29282224"/>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2872C5C9-9432-4D64-BC72-AE66DDBBECC6}" type="slidenum">
              <a:rPr lang="fr-FR"/>
              <a:pPr/>
              <a:t>‹N°›</a:t>
            </a:fld>
            <a:r>
              <a:rPr lang="fr-FR" b="1">
                <a:latin typeface="Futura" charset="0"/>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4682" y="29965969"/>
            <a:ext cx="18167985" cy="3537652"/>
          </a:xfrm>
        </p:spPr>
        <p:txBody>
          <a:bodyPr anchor="b"/>
          <a:lstStyle>
            <a:lvl1pPr algn="l">
              <a:defRPr sz="65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34682" y="3825022"/>
            <a:ext cx="18167985" cy="25685115"/>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endParaRPr lang="fr-FR"/>
          </a:p>
        </p:txBody>
      </p:sp>
      <p:sp>
        <p:nvSpPr>
          <p:cNvPr id="4" name="Espace réservé du texte 3"/>
          <p:cNvSpPr>
            <a:spLocks noGrp="1"/>
          </p:cNvSpPr>
          <p:nvPr>
            <p:ph type="body" sz="half" idx="2"/>
          </p:nvPr>
        </p:nvSpPr>
        <p:spPr>
          <a:xfrm>
            <a:off x="5934682" y="33503621"/>
            <a:ext cx="18167985" cy="5024053"/>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AC60E3F6-24F2-4BCE-852C-F56DF4A93204}" type="slidenum">
              <a:rPr lang="fr-FR"/>
              <a:pPr/>
              <a:t>‹N°›</a:t>
            </a:fld>
            <a:r>
              <a:rPr lang="fr-FR" b="1">
                <a:latin typeface="Futura" charset="0"/>
              </a:rPr>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2" name="Rectangle 68"/>
          <p:cNvSpPr>
            <a:spLocks noGrp="1" noChangeArrowheads="1"/>
          </p:cNvSpPr>
          <p:nvPr>
            <p:ph type="title"/>
          </p:nvPr>
        </p:nvSpPr>
        <p:spPr bwMode="auto">
          <a:xfrm>
            <a:off x="4658460" y="0"/>
            <a:ext cx="17935063" cy="2378251"/>
          </a:xfrm>
          <a:prstGeom prst="rect">
            <a:avLst/>
          </a:prstGeom>
          <a:solidFill>
            <a:srgbClr val="5A5B5E"/>
          </a:solidFill>
          <a:ln w="9525">
            <a:noFill/>
            <a:miter lim="800000"/>
            <a:headEnd/>
            <a:tailEnd/>
          </a:ln>
          <a:effectLst/>
        </p:spPr>
        <p:txBody>
          <a:bodyPr vert="horz" wrap="square" lIns="352339" tIns="0" rIns="352339" bIns="0" numCol="1" anchor="ctr" anchorCtr="0" compatLnSpc="1">
            <a:prstTxWarp prst="textNoShape">
              <a:avLst/>
            </a:prstTxWarp>
          </a:bodyPr>
          <a:lstStyle/>
          <a:p>
            <a:pPr lvl="0"/>
            <a:r>
              <a:rPr lang="fr-FR" dirty="0" smtClean="0"/>
              <a:t>Cliquez et modifiez le titre</a:t>
            </a:r>
          </a:p>
        </p:txBody>
      </p:sp>
      <p:sp>
        <p:nvSpPr>
          <p:cNvPr id="1094" name="Rectangle 70"/>
          <p:cNvSpPr>
            <a:spLocks noGrp="1" noChangeArrowheads="1"/>
          </p:cNvSpPr>
          <p:nvPr>
            <p:ph type="body" idx="1"/>
          </p:nvPr>
        </p:nvSpPr>
        <p:spPr bwMode="auto">
          <a:xfrm>
            <a:off x="4658459" y="3389012"/>
            <a:ext cx="20987323" cy="33236063"/>
          </a:xfrm>
          <a:prstGeom prst="rect">
            <a:avLst/>
          </a:prstGeom>
          <a:noFill/>
          <a:ln w="9525">
            <a:noFill/>
            <a:miter lim="800000"/>
            <a:headEnd/>
            <a:tailEnd/>
          </a:ln>
          <a:effectLst/>
        </p:spPr>
        <p:txBody>
          <a:bodyPr vert="horz" wrap="square" lIns="352339" tIns="156246" rIns="352339" bIns="156246"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95" name="Rectangle 71"/>
          <p:cNvSpPr>
            <a:spLocks noChangeArrowheads="1"/>
          </p:cNvSpPr>
          <p:nvPr/>
        </p:nvSpPr>
        <p:spPr bwMode="auto">
          <a:xfrm>
            <a:off x="4658460" y="38052022"/>
            <a:ext cx="20963061" cy="2378251"/>
          </a:xfrm>
          <a:prstGeom prst="rect">
            <a:avLst/>
          </a:prstGeom>
          <a:solidFill>
            <a:srgbClr val="FFD910"/>
          </a:solidFill>
          <a:ln w="9525">
            <a:noFill/>
            <a:miter lim="800000"/>
            <a:headEnd/>
            <a:tailEnd/>
          </a:ln>
          <a:effectLst/>
        </p:spPr>
        <p:txBody>
          <a:bodyPr lIns="0" tIns="0" rIns="0" bIns="0" anchor="ctr" anchorCtr="1"/>
          <a:lstStyle/>
          <a:p>
            <a:pPr marL="331460" indent="-331460" defTabSz="3122975"/>
            <a:endParaRPr lang="en-GB" sz="2900" dirty="0">
              <a:latin typeface="Arial" charset="0"/>
            </a:endParaRPr>
          </a:p>
        </p:txBody>
      </p:sp>
      <p:sp>
        <p:nvSpPr>
          <p:cNvPr id="1098" name="Text Box 74"/>
          <p:cNvSpPr txBox="1">
            <a:spLocks noChangeArrowheads="1"/>
          </p:cNvSpPr>
          <p:nvPr/>
        </p:nvSpPr>
        <p:spPr bwMode="auto">
          <a:xfrm>
            <a:off x="1566874" y="33216893"/>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1099" name="Text Box 75"/>
          <p:cNvSpPr txBox="1">
            <a:spLocks noChangeArrowheads="1"/>
          </p:cNvSpPr>
          <p:nvPr/>
        </p:nvSpPr>
        <p:spPr bwMode="auto">
          <a:xfrm>
            <a:off x="4891382" y="38836685"/>
            <a:ext cx="20031368" cy="779198"/>
          </a:xfrm>
          <a:prstGeom prst="rect">
            <a:avLst/>
          </a:prstGeom>
          <a:solidFill>
            <a:srgbClr val="FFD910"/>
          </a:solidFill>
          <a:ln w="19050">
            <a:noFill/>
            <a:miter lim="800000"/>
            <a:headEnd/>
            <a:tailEnd/>
          </a:ln>
          <a:effectLst/>
        </p:spPr>
        <p:txBody>
          <a:bodyPr lIns="293616" tIns="152680" rIns="293616" bIns="152680" anchor="ctr">
            <a:spAutoFit/>
          </a:bodyPr>
          <a:lstStyle/>
          <a:p>
            <a:pPr>
              <a:spcBef>
                <a:spcPct val="50000"/>
              </a:spcBef>
            </a:pPr>
            <a:endParaRPr lang="fr-FR" sz="2900" dirty="0">
              <a:solidFill>
                <a:srgbClr val="5A5B5E"/>
              </a:solidFill>
              <a:latin typeface="Arial" pitchFamily="34" charset="0"/>
              <a:cs typeface="Arial" pitchFamily="34" charset="0"/>
            </a:endParaRPr>
          </a:p>
        </p:txBody>
      </p:sp>
      <p:sp>
        <p:nvSpPr>
          <p:cNvPr id="1100" name="Rectangle 76"/>
          <p:cNvSpPr>
            <a:spLocks noChangeArrowheads="1"/>
          </p:cNvSpPr>
          <p:nvPr/>
        </p:nvSpPr>
        <p:spPr bwMode="auto">
          <a:xfrm>
            <a:off x="23991055" y="0"/>
            <a:ext cx="1630461" cy="2378251"/>
          </a:xfrm>
          <a:prstGeom prst="rect">
            <a:avLst/>
          </a:prstGeom>
          <a:solidFill>
            <a:srgbClr val="5A5B5E"/>
          </a:solidFill>
          <a:ln w="9525">
            <a:noFill/>
            <a:miter lim="800000"/>
            <a:headEnd/>
            <a:tailEnd/>
          </a:ln>
          <a:effectLst/>
        </p:spPr>
        <p:txBody>
          <a:bodyPr lIns="0" tIns="0" rIns="352339" bIns="0" anchor="ctr"/>
          <a:lstStyle/>
          <a:p>
            <a:pPr algn="r" defTabSz="3122975"/>
            <a:r>
              <a:rPr lang="fr-FR" sz="4600" dirty="0">
                <a:solidFill>
                  <a:srgbClr val="FFD910"/>
                </a:solidFill>
                <a:latin typeface="Arial" pitchFamily="34" charset="0"/>
                <a:cs typeface="Arial" pitchFamily="34" charset="0"/>
              </a:rPr>
              <a:t>/ </a:t>
            </a:r>
            <a:r>
              <a:rPr lang="fr-FR" sz="4600" dirty="0" smtClean="0">
                <a:solidFill>
                  <a:srgbClr val="FFD910"/>
                </a:solidFill>
                <a:latin typeface="Arial" pitchFamily="34" charset="0"/>
                <a:cs typeface="Arial" pitchFamily="34" charset="0"/>
              </a:rPr>
              <a:t>17  </a:t>
            </a:r>
            <a:endParaRPr lang="fr-FR" sz="4600" dirty="0">
              <a:solidFill>
                <a:srgbClr val="FFD910"/>
              </a:solidFill>
              <a:latin typeface="Arial" pitchFamily="34" charset="0"/>
              <a:cs typeface="Arial" pitchFamily="34" charset="0"/>
            </a:endParaRPr>
          </a:p>
        </p:txBody>
      </p:sp>
      <p:sp>
        <p:nvSpPr>
          <p:cNvPr id="1101" name="Rectangle 77"/>
          <p:cNvSpPr>
            <a:spLocks noGrp="1" noChangeArrowheads="1"/>
          </p:cNvSpPr>
          <p:nvPr>
            <p:ph type="sldNum" sz="quarter" idx="4"/>
          </p:nvPr>
        </p:nvSpPr>
        <p:spPr bwMode="auto">
          <a:xfrm>
            <a:off x="22127677" y="0"/>
            <a:ext cx="1863383" cy="2378251"/>
          </a:xfrm>
          <a:prstGeom prst="rect">
            <a:avLst/>
          </a:prstGeom>
          <a:solidFill>
            <a:srgbClr val="5A5B5E"/>
          </a:solidFill>
          <a:ln w="9525">
            <a:noFill/>
            <a:miter lim="800000"/>
            <a:headEnd/>
            <a:tailEnd/>
          </a:ln>
          <a:effectLst/>
        </p:spPr>
        <p:txBody>
          <a:bodyPr vert="horz" wrap="square" lIns="352339" tIns="0" rIns="0" bIns="0" numCol="1" anchor="ctr" anchorCtr="0" compatLnSpc="1">
            <a:prstTxWarp prst="textNoShape">
              <a:avLst/>
            </a:prstTxWarp>
          </a:bodyPr>
          <a:lstStyle>
            <a:lvl1pPr algn="r" defTabSz="3122975">
              <a:defRPr sz="4600">
                <a:solidFill>
                  <a:srgbClr val="FFD910"/>
                </a:solidFill>
                <a:latin typeface="+mj-lt"/>
              </a:defRPr>
            </a:lvl1pPr>
          </a:lstStyle>
          <a:p>
            <a:fld id="{2C6917F8-3BCB-459F-91BF-F1BA9680A9DE}" type="slidenum">
              <a:rPr lang="fr-FR" smtClean="0">
                <a:latin typeface="Arial" pitchFamily="34" charset="0"/>
                <a:cs typeface="Arial" pitchFamily="34" charset="0"/>
              </a:rPr>
              <a:pPr/>
              <a:t>‹N°›</a:t>
            </a:fld>
            <a:r>
              <a:rPr lang="fr-FR" b="1" dirty="0" smtClean="0">
                <a:latin typeface="Futura" charset="0"/>
              </a:rPr>
              <a:t>  </a:t>
            </a:r>
            <a:endParaRPr lang="fr-FR" b="1" dirty="0">
              <a:latin typeface="Futura" charset="0"/>
            </a:endParaRPr>
          </a:p>
        </p:txBody>
      </p:sp>
      <p:pic>
        <p:nvPicPr>
          <p:cNvPr id="1104" name="Picture 80"/>
          <p:cNvPicPr>
            <a:picLocks noChangeAspect="1" noChangeArrowheads="1"/>
          </p:cNvPicPr>
          <p:nvPr/>
        </p:nvPicPr>
        <p:blipFill>
          <a:blip r:embed="rId13" cstate="print"/>
          <a:srcRect/>
          <a:stretch>
            <a:fillRect/>
          </a:stretch>
        </p:blipFill>
        <p:spPr bwMode="auto">
          <a:xfrm>
            <a:off x="26048545" y="37903385"/>
            <a:ext cx="3765585" cy="272507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3122975" rtl="0" eaLnBrk="0" fontAlgn="base" hangingPunct="0">
        <a:spcBef>
          <a:spcPct val="0"/>
        </a:spcBef>
        <a:spcAft>
          <a:spcPct val="0"/>
        </a:spcAft>
        <a:defRPr sz="4600">
          <a:solidFill>
            <a:srgbClr val="FFD910"/>
          </a:solidFill>
          <a:latin typeface="Arial" pitchFamily="34" charset="0"/>
          <a:ea typeface="+mj-ea"/>
          <a:cs typeface="Arial" pitchFamily="34" charset="0"/>
        </a:defRPr>
      </a:lvl1pPr>
      <a:lvl2pPr algn="l" defTabSz="3122975" rtl="0" eaLnBrk="0" fontAlgn="base" hangingPunct="0">
        <a:spcBef>
          <a:spcPct val="0"/>
        </a:spcBef>
        <a:spcAft>
          <a:spcPct val="0"/>
        </a:spcAft>
        <a:defRPr sz="4600">
          <a:solidFill>
            <a:srgbClr val="FFD910"/>
          </a:solidFill>
          <a:latin typeface="DIN-Bold" pitchFamily="2" charset="0"/>
        </a:defRPr>
      </a:lvl2pPr>
      <a:lvl3pPr algn="l" defTabSz="3122975" rtl="0" eaLnBrk="0" fontAlgn="base" hangingPunct="0">
        <a:spcBef>
          <a:spcPct val="0"/>
        </a:spcBef>
        <a:spcAft>
          <a:spcPct val="0"/>
        </a:spcAft>
        <a:defRPr sz="4600">
          <a:solidFill>
            <a:srgbClr val="FFD910"/>
          </a:solidFill>
          <a:latin typeface="DIN-Bold" pitchFamily="2" charset="0"/>
        </a:defRPr>
      </a:lvl3pPr>
      <a:lvl4pPr algn="l" defTabSz="3122975" rtl="0" eaLnBrk="0" fontAlgn="base" hangingPunct="0">
        <a:spcBef>
          <a:spcPct val="0"/>
        </a:spcBef>
        <a:spcAft>
          <a:spcPct val="0"/>
        </a:spcAft>
        <a:defRPr sz="4600">
          <a:solidFill>
            <a:srgbClr val="FFD910"/>
          </a:solidFill>
          <a:latin typeface="DIN-Bold" pitchFamily="2" charset="0"/>
        </a:defRPr>
      </a:lvl4pPr>
      <a:lvl5pPr algn="l" defTabSz="3122975" rtl="0" eaLnBrk="0" fontAlgn="base" hangingPunct="0">
        <a:spcBef>
          <a:spcPct val="0"/>
        </a:spcBef>
        <a:spcAft>
          <a:spcPct val="0"/>
        </a:spcAft>
        <a:defRPr sz="4600">
          <a:solidFill>
            <a:srgbClr val="FFD910"/>
          </a:solidFill>
          <a:latin typeface="DIN-Bold" pitchFamily="2" charset="0"/>
        </a:defRPr>
      </a:lvl5pPr>
      <a:lvl6pPr marL="1491569" algn="l" defTabSz="3122975" rtl="0" eaLnBrk="0" fontAlgn="base" hangingPunct="0">
        <a:spcBef>
          <a:spcPct val="0"/>
        </a:spcBef>
        <a:spcAft>
          <a:spcPct val="0"/>
        </a:spcAft>
        <a:defRPr sz="4600">
          <a:solidFill>
            <a:srgbClr val="FFD910"/>
          </a:solidFill>
          <a:latin typeface="DIN-Bold" pitchFamily="2" charset="0"/>
        </a:defRPr>
      </a:lvl6pPr>
      <a:lvl7pPr marL="2983139" algn="l" defTabSz="3122975" rtl="0" eaLnBrk="0" fontAlgn="base" hangingPunct="0">
        <a:spcBef>
          <a:spcPct val="0"/>
        </a:spcBef>
        <a:spcAft>
          <a:spcPct val="0"/>
        </a:spcAft>
        <a:defRPr sz="4600">
          <a:solidFill>
            <a:srgbClr val="FFD910"/>
          </a:solidFill>
          <a:latin typeface="DIN-Bold" pitchFamily="2" charset="0"/>
        </a:defRPr>
      </a:lvl7pPr>
      <a:lvl8pPr marL="4474708" algn="l" defTabSz="3122975" rtl="0" eaLnBrk="0" fontAlgn="base" hangingPunct="0">
        <a:spcBef>
          <a:spcPct val="0"/>
        </a:spcBef>
        <a:spcAft>
          <a:spcPct val="0"/>
        </a:spcAft>
        <a:defRPr sz="4600">
          <a:solidFill>
            <a:srgbClr val="FFD910"/>
          </a:solidFill>
          <a:latin typeface="DIN-Bold" pitchFamily="2" charset="0"/>
        </a:defRPr>
      </a:lvl8pPr>
      <a:lvl9pPr marL="5966277" algn="l" defTabSz="3122975" rtl="0" eaLnBrk="0" fontAlgn="base" hangingPunct="0">
        <a:spcBef>
          <a:spcPct val="0"/>
        </a:spcBef>
        <a:spcAft>
          <a:spcPct val="0"/>
        </a:spcAft>
        <a:defRPr sz="4600">
          <a:solidFill>
            <a:srgbClr val="FFD910"/>
          </a:solidFill>
          <a:latin typeface="DIN-Bold" pitchFamily="2" charset="0"/>
        </a:defRPr>
      </a:lvl9pPr>
    </p:titleStyle>
    <p:bodyStyle>
      <a:lvl1pPr marL="621487" indent="-621487" algn="l" defTabSz="3122975" rtl="0" eaLnBrk="0" fontAlgn="base" hangingPunct="0">
        <a:spcBef>
          <a:spcPct val="20000"/>
        </a:spcBef>
        <a:spcAft>
          <a:spcPct val="0"/>
        </a:spcAft>
        <a:buClr>
          <a:srgbClr val="5A5B5E"/>
        </a:buClr>
        <a:buFont typeface="Times" pitchFamily="18" charset="0"/>
        <a:buChar char="•"/>
        <a:defRPr sz="7800">
          <a:solidFill>
            <a:srgbClr val="5A5B5E"/>
          </a:solidFill>
          <a:latin typeface="Arial" pitchFamily="34" charset="0"/>
          <a:ea typeface="+mn-ea"/>
          <a:cs typeface="Arial" pitchFamily="34" charset="0"/>
        </a:defRPr>
      </a:lvl1pPr>
      <a:lvl2pPr marL="1864462" indent="-621487" algn="l" defTabSz="3122975" rtl="0" eaLnBrk="0" fontAlgn="base" hangingPunct="0">
        <a:spcBef>
          <a:spcPct val="20000"/>
        </a:spcBef>
        <a:spcAft>
          <a:spcPct val="0"/>
        </a:spcAft>
        <a:buClr>
          <a:srgbClr val="5A5B5E"/>
        </a:buClr>
        <a:buFont typeface="Times" pitchFamily="18" charset="0"/>
        <a:buChar char="•"/>
        <a:defRPr sz="6500">
          <a:solidFill>
            <a:srgbClr val="5A5B5E"/>
          </a:solidFill>
          <a:latin typeface="Arial" pitchFamily="34" charset="0"/>
          <a:cs typeface="Arial" pitchFamily="34" charset="0"/>
        </a:defRPr>
      </a:lvl2pPr>
      <a:lvl3pPr marL="3045287" indent="-559338" algn="l" defTabSz="3122975" rtl="0" eaLnBrk="0" fontAlgn="base" hangingPunct="0">
        <a:spcBef>
          <a:spcPct val="20000"/>
        </a:spcBef>
        <a:spcAft>
          <a:spcPct val="0"/>
        </a:spcAft>
        <a:buClr>
          <a:srgbClr val="5A5B5E"/>
        </a:buClr>
        <a:buFont typeface="Times" pitchFamily="18" charset="0"/>
        <a:buChar char="•"/>
        <a:defRPr sz="5200">
          <a:solidFill>
            <a:srgbClr val="5A5B5E"/>
          </a:solidFill>
          <a:latin typeface="Arial" pitchFamily="34" charset="0"/>
          <a:cs typeface="Arial" pitchFamily="34" charset="0"/>
        </a:defRPr>
      </a:lvl3pPr>
      <a:lvl4pPr marL="4283084" indent="-616310" algn="l" defTabSz="3122975" rtl="0" eaLnBrk="0" fontAlgn="base" hangingPunct="0">
        <a:spcBef>
          <a:spcPct val="20000"/>
        </a:spcBef>
        <a:spcAft>
          <a:spcPct val="0"/>
        </a:spcAft>
        <a:buClr>
          <a:srgbClr val="5A5B5E"/>
        </a:buClr>
        <a:buFont typeface="Times" pitchFamily="18" charset="0"/>
        <a:buChar char="•"/>
        <a:defRPr sz="3900">
          <a:solidFill>
            <a:srgbClr val="5A5B5E"/>
          </a:solidFill>
          <a:latin typeface="Arial" pitchFamily="34" charset="0"/>
          <a:cs typeface="Arial" pitchFamily="34" charset="0"/>
        </a:defRPr>
      </a:lvl4pPr>
      <a:lvl5pPr marL="5489804" indent="-585235" algn="l" defTabSz="3122975" rtl="0" eaLnBrk="0" fontAlgn="base" hangingPunct="0">
        <a:spcBef>
          <a:spcPct val="20000"/>
        </a:spcBef>
        <a:spcAft>
          <a:spcPct val="0"/>
        </a:spcAft>
        <a:buClr>
          <a:srgbClr val="5A5B5E"/>
        </a:buClr>
        <a:buSzPct val="75000"/>
        <a:buFont typeface="Times" pitchFamily="18" charset="0"/>
        <a:buChar char="•"/>
        <a:defRPr sz="3300">
          <a:solidFill>
            <a:srgbClr val="5A5B5E"/>
          </a:solidFill>
          <a:latin typeface="Arial" pitchFamily="34" charset="0"/>
          <a:cs typeface="Arial" pitchFamily="34" charset="0"/>
        </a:defRPr>
      </a:lvl5pPr>
      <a:lvl6pPr marL="6981373"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6pPr>
      <a:lvl7pPr marL="8472942"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7pPr>
      <a:lvl8pPr marL="996451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8pPr>
      <a:lvl9pPr marL="1145608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9pPr>
    </p:bodyStyle>
    <p:otherStyle>
      <a:defPPr>
        <a:defRPr lang="fr-FR"/>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2136710" y="14615983"/>
            <a:ext cx="26939591" cy="5571156"/>
          </a:xfrm>
          <a:prstGeom prst="rect">
            <a:avLst/>
          </a:prstGeom>
          <a:noFill/>
          <a:ln w="76200">
            <a:noFill/>
            <a:prstDash val="dash"/>
            <a:miter lim="800000"/>
            <a:headEnd/>
            <a:tailEnd/>
          </a:ln>
        </p:spPr>
        <p:txBody>
          <a:bodyPr lIns="298314" tIns="149157" rIns="298314" bIns="149157"/>
          <a:lstStyle/>
          <a:p>
            <a:pPr algn="ctr"/>
            <a:r>
              <a:rPr lang="fr-FR" sz="4800" b="1" i="1" kern="0"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Positionnement du projet </a:t>
            </a:r>
            <a:br>
              <a:rPr lang="fr-FR" sz="4800" b="1" i="1" kern="0"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endParaRPr lang="fr-FR" sz="3600" dirty="0" smtClean="0"/>
          </a:p>
          <a:p>
            <a:pPr algn="just"/>
            <a:r>
              <a:rPr lang="fr-FR" sz="3600" dirty="0" smtClean="0">
                <a:solidFill>
                  <a:srgbClr val="00B050"/>
                </a:solidFill>
              </a:rPr>
              <a:t>L’association de quartier nouvellement formée « Nouvel Horizon du quartier des deux lions »  a pour mission principale d’offrir à de jeunes étudiants un soutien scolaire et de l’accompagnement dans les formalités administratives. </a:t>
            </a:r>
          </a:p>
          <a:p>
            <a:pPr algn="just"/>
            <a:r>
              <a:rPr lang="fr-FR" sz="3600" dirty="0" smtClean="0">
                <a:solidFill>
                  <a:srgbClr val="00B050"/>
                </a:solidFill>
              </a:rPr>
              <a:t>Le projet Eco-</a:t>
            </a:r>
            <a:r>
              <a:rPr lang="fr-FR" sz="3600" dirty="0" err="1" smtClean="0">
                <a:solidFill>
                  <a:srgbClr val="00B050"/>
                </a:solidFill>
              </a:rPr>
              <a:t>Asso</a:t>
            </a:r>
            <a:r>
              <a:rPr lang="fr-FR" sz="3600" dirty="0" smtClean="0">
                <a:solidFill>
                  <a:srgbClr val="00B050"/>
                </a:solidFill>
              </a:rPr>
              <a:t>’ a pour ambition d’accompagner la nouvelle association dans la création d’un espace attractif et confortable pour ces jeunes étudiants. Pour leur futur local, les responsables de l’association souhaitent en effet réaliser des travaux d’aménagement dans une démarche de développement durable, en s’impliquant au mieux. Cet espace devra favoriser une prise de conscience de chacun des membres de l’association (adhérents,  jeunes et bénévoles) afin de les sensibiliser aux enjeux et à l’importance du développement durable « au quotidien ».</a:t>
            </a:r>
          </a:p>
          <a:p>
            <a:pPr algn="just"/>
            <a:endParaRPr lang="fr-FR" sz="3600" dirty="0" smtClean="0">
              <a:solidFill>
                <a:srgbClr val="00B050"/>
              </a:solidFill>
            </a:endParaRPr>
          </a:p>
          <a:p>
            <a:r>
              <a:rPr lang="fr-FR" sz="3600" dirty="0" smtClean="0">
                <a:solidFill>
                  <a:srgbClr val="00B050"/>
                </a:solidFill>
              </a:rPr>
              <a:t> </a:t>
            </a:r>
          </a:p>
          <a:p>
            <a:pPr defTabSz="3122975">
              <a:lnSpc>
                <a:spcPct val="120000"/>
              </a:lnSpc>
            </a:pPr>
            <a:endParaRPr lang="fr-FR" sz="3200" kern="0" dirty="0" smtClean="0">
              <a:solidFill>
                <a:srgbClr val="00B050"/>
              </a:solidFill>
              <a:latin typeface="Arial" pitchFamily="34" charset="0"/>
              <a:ea typeface="+mj-ea"/>
              <a:cs typeface="Arial" pitchFamily="34" charset="0"/>
            </a:endParaRPr>
          </a:p>
          <a:p>
            <a:pPr defTabSz="3122975">
              <a:lnSpc>
                <a:spcPct val="120000"/>
              </a:lnSpc>
            </a:pPr>
            <a:endParaRPr lang="fr-FR" sz="54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r>
              <a:rPr lang="fr-FR" sz="5400" kern="0" dirty="0" smtClean="0">
                <a:solidFill>
                  <a:schemeClr val="tx1">
                    <a:lumMod val="65000"/>
                    <a:lumOff val="35000"/>
                  </a:schemeClr>
                </a:solidFill>
                <a:latin typeface="Arial" pitchFamily="34" charset="0"/>
                <a:cs typeface="Arial" pitchFamily="34" charset="0"/>
              </a:rPr>
              <a:t> </a:t>
            </a:r>
          </a:p>
          <a:p>
            <a:pPr defTabSz="3122975">
              <a:lnSpc>
                <a:spcPct val="120000"/>
              </a:lnSpc>
            </a:pPr>
            <a:r>
              <a:rPr lang="fr-FR" sz="5400" kern="0" dirty="0" smtClean="0">
                <a:solidFill>
                  <a:schemeClr val="tx1">
                    <a:lumMod val="65000"/>
                    <a:lumOff val="35000"/>
                  </a:schemeClr>
                </a:solidFill>
                <a:latin typeface="Arial" pitchFamily="34" charset="0"/>
                <a:ea typeface="+mj-ea"/>
                <a:cs typeface="Arial" pitchFamily="34" charset="0"/>
              </a:rPr>
              <a:t> </a:t>
            </a:r>
            <a:endParaRPr lang="fr-FR" sz="5400" kern="0" dirty="0">
              <a:solidFill>
                <a:schemeClr val="tx1">
                  <a:lumMod val="65000"/>
                  <a:lumOff val="35000"/>
                </a:schemeClr>
              </a:solidFill>
              <a:latin typeface="+mn-lt"/>
              <a:ea typeface="+mj-ea"/>
              <a:cs typeface="Arial" pitchFamily="34" charset="0"/>
            </a:endParaRPr>
          </a:p>
        </p:txBody>
      </p:sp>
      <p:sp>
        <p:nvSpPr>
          <p:cNvPr id="326658" name="Rectangle 2"/>
          <p:cNvSpPr>
            <a:spLocks noGrp="1" noChangeArrowheads="1"/>
          </p:cNvSpPr>
          <p:nvPr>
            <p:ph type="ctrTitle"/>
          </p:nvPr>
        </p:nvSpPr>
        <p:spPr bwMode="auto">
          <a:xfrm>
            <a:off x="5862300" y="7106112"/>
            <a:ext cx="18527073" cy="2573350"/>
          </a:xfrm>
          <a:prstGeom prst="rect">
            <a:avLst/>
          </a:prstGeom>
          <a:noFill/>
          <a:ln>
            <a:miter lim="800000"/>
            <a:headEnd/>
            <a:tailEnd/>
          </a:ln>
        </p:spPr>
        <p:txBody>
          <a:bodyPr lIns="298314" tIns="149157" rIns="298314" bIns="149157"/>
          <a:lstStyle/>
          <a:p>
            <a:pPr algn="ctr">
              <a:lnSpc>
                <a:spcPct val="120000"/>
              </a:lnSpc>
            </a:pPr>
            <a:r>
              <a:rPr lang="fr-FR" sz="9100" b="1" dirty="0" smtClean="0">
                <a:solidFill>
                  <a:schemeClr val="tx1">
                    <a:lumMod val="65000"/>
                    <a:lumOff val="35000"/>
                  </a:schemeClr>
                </a:solidFill>
              </a:rPr>
              <a:t>« </a:t>
            </a:r>
            <a:r>
              <a:rPr lang="fr-FR" sz="9100" b="1" dirty="0" smtClean="0">
                <a:solidFill>
                  <a:schemeClr val="tx1">
                    <a:lumMod val="65000"/>
                    <a:lumOff val="35000"/>
                  </a:schemeClr>
                </a:solidFill>
                <a:effectLst>
                  <a:outerShdw blurRad="38100" dist="38100" dir="2700000" algn="tl">
                    <a:srgbClr val="000000">
                      <a:alpha val="43137"/>
                    </a:srgbClr>
                  </a:outerShdw>
                </a:effectLst>
              </a:rPr>
              <a:t>L’Eco-</a:t>
            </a:r>
            <a:r>
              <a:rPr lang="fr-FR" sz="9100" b="1" dirty="0" err="1" smtClean="0">
                <a:solidFill>
                  <a:schemeClr val="tx1">
                    <a:lumMod val="65000"/>
                    <a:lumOff val="35000"/>
                  </a:schemeClr>
                </a:solidFill>
                <a:effectLst>
                  <a:outerShdw blurRad="38100" dist="38100" dir="2700000" algn="tl">
                    <a:srgbClr val="000000">
                      <a:alpha val="43137"/>
                    </a:srgbClr>
                  </a:outerShdw>
                </a:effectLst>
              </a:rPr>
              <a:t>Asso</a:t>
            </a:r>
            <a:r>
              <a:rPr lang="fr-FR" sz="9100" b="1" dirty="0" smtClean="0">
                <a:solidFill>
                  <a:schemeClr val="tx1">
                    <a:lumMod val="65000"/>
                    <a:lumOff val="35000"/>
                  </a:schemeClr>
                </a:solidFill>
                <a:effectLst>
                  <a:outerShdw blurRad="38100" dist="38100" dir="2700000" algn="tl">
                    <a:srgbClr val="000000">
                      <a:alpha val="43137"/>
                    </a:srgbClr>
                  </a:outerShdw>
                </a:effectLst>
              </a:rPr>
              <a:t>’</a:t>
            </a:r>
            <a:r>
              <a:rPr lang="fr-FR" sz="9100" b="1" dirty="0" smtClean="0">
                <a:solidFill>
                  <a:schemeClr val="tx1">
                    <a:lumMod val="65000"/>
                    <a:lumOff val="35000"/>
                  </a:schemeClr>
                </a:solidFill>
              </a:rPr>
              <a:t> »</a:t>
            </a:r>
            <a:endParaRPr lang="fr-FR" sz="9100" b="1" dirty="0">
              <a:solidFill>
                <a:schemeClr val="tx1">
                  <a:lumMod val="65000"/>
                  <a:lumOff val="35000"/>
                </a:schemeClr>
              </a:solidFill>
              <a:latin typeface="+mn-lt"/>
            </a:endParaRPr>
          </a:p>
        </p:txBody>
      </p:sp>
      <p:sp>
        <p:nvSpPr>
          <p:cNvPr id="5" name="Rectangle 2"/>
          <p:cNvSpPr txBox="1">
            <a:spLocks noChangeArrowheads="1"/>
          </p:cNvSpPr>
          <p:nvPr/>
        </p:nvSpPr>
        <p:spPr bwMode="auto">
          <a:xfrm>
            <a:off x="2113646" y="9130874"/>
            <a:ext cx="27002775" cy="1976628"/>
          </a:xfrm>
          <a:prstGeom prst="rect">
            <a:avLst/>
          </a:prstGeom>
          <a:noFill/>
          <a:ln w="76200">
            <a:noFill/>
            <a:prstDash val="dash"/>
            <a:miter lim="800000"/>
            <a:headEnd/>
            <a:tailEnd/>
          </a:ln>
        </p:spPr>
        <p:txBody>
          <a:bodyPr lIns="298314" tIns="149157" rIns="298314" bIns="149157"/>
          <a:lstStyle/>
          <a:p>
            <a:pPr algn="ctr" defTabSz="3122975">
              <a:lnSpc>
                <a:spcPct val="120000"/>
              </a:lnSpc>
            </a:pPr>
            <a:r>
              <a:rPr lang="fr-FR" sz="6600" kern="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Comment accompagner une association vers l’éco-responsabilité ?</a:t>
            </a:r>
          </a:p>
        </p:txBody>
      </p:sp>
      <p:sp>
        <p:nvSpPr>
          <p:cNvPr id="2" name="ZoneTexte 1"/>
          <p:cNvSpPr txBox="1"/>
          <p:nvPr/>
        </p:nvSpPr>
        <p:spPr>
          <a:xfrm>
            <a:off x="2164771" y="10911291"/>
            <a:ext cx="26951650" cy="3447098"/>
          </a:xfrm>
          <a:prstGeom prst="rect">
            <a:avLst/>
          </a:prstGeom>
          <a:noFill/>
          <a:ln w="76200">
            <a:noFill/>
            <a:prstDash val="dash"/>
          </a:ln>
        </p:spPr>
        <p:txBody>
          <a:bodyPr wrap="square" rtlCol="0">
            <a:spAutoFit/>
          </a:bodyPr>
          <a:lstStyle/>
          <a:p>
            <a:pPr algn="ctr" defTabSz="3122975">
              <a:lnSpc>
                <a:spcPct val="120000"/>
              </a:lnSpc>
            </a:pPr>
            <a:r>
              <a:rPr lang="fr-FR" sz="4400" b="1" i="1" kern="0" dirty="0">
                <a:solidFill>
                  <a:schemeClr val="accent2"/>
                </a:solidFill>
                <a:effectLst>
                  <a:outerShdw blurRad="38100" dist="38100" dir="2700000" algn="tl">
                    <a:srgbClr val="000000">
                      <a:alpha val="43137"/>
                    </a:srgbClr>
                  </a:outerShdw>
                </a:effectLst>
                <a:latin typeface="Arial" pitchFamily="34" charset="0"/>
                <a:cs typeface="Arial" pitchFamily="34" charset="0"/>
              </a:rPr>
              <a:t>Parties prenantes</a:t>
            </a:r>
            <a:r>
              <a:rPr lang="fr-FR" sz="4400" b="1" i="1" kern="0" dirty="0" smtClean="0">
                <a:solidFill>
                  <a:schemeClr val="accent2"/>
                </a:solidFill>
                <a:effectLst>
                  <a:outerShdw blurRad="38100" dist="38100" dir="2700000" algn="tl">
                    <a:srgbClr val="000000">
                      <a:alpha val="43137"/>
                    </a:srgbClr>
                  </a:outerShdw>
                </a:effectLst>
                <a:latin typeface="Arial" pitchFamily="34" charset="0"/>
                <a:cs typeface="Arial" pitchFamily="34" charset="0"/>
              </a:rPr>
              <a:t>:</a:t>
            </a:r>
          </a:p>
          <a:p>
            <a:pPr algn="ctr" defTabSz="3122975">
              <a:lnSpc>
                <a:spcPct val="120000"/>
              </a:lnSpc>
            </a:pPr>
            <a:r>
              <a:rPr lang="fr-FR" sz="4800" kern="0" dirty="0" smtClean="0">
                <a:solidFill>
                  <a:schemeClr val="tx1">
                    <a:lumMod val="75000"/>
                    <a:lumOff val="25000"/>
                  </a:schemeClr>
                </a:solidFill>
                <a:latin typeface="Arial" pitchFamily="34" charset="0"/>
                <a:cs typeface="Arial" pitchFamily="34" charset="0"/>
              </a:rPr>
              <a:t> </a:t>
            </a:r>
            <a:r>
              <a:rPr lang="fr-FR" sz="5400" b="1" kern="0" dirty="0" smtClean="0">
                <a:solidFill>
                  <a:schemeClr val="accent2"/>
                </a:solidFill>
                <a:latin typeface="Arial" pitchFamily="34" charset="0"/>
                <a:cs typeface="Arial" pitchFamily="34" charset="0"/>
              </a:rPr>
              <a:t> </a:t>
            </a:r>
            <a:r>
              <a:rPr lang="fr-FR" sz="3600" b="1" kern="0" dirty="0" smtClean="0">
                <a:solidFill>
                  <a:schemeClr val="accent2"/>
                </a:solidFill>
                <a:latin typeface="Arial" pitchFamily="34" charset="0"/>
                <a:cs typeface="Arial" pitchFamily="34" charset="0"/>
              </a:rPr>
              <a:t>L’association </a:t>
            </a:r>
            <a:r>
              <a:rPr lang="fr-FR" sz="3600" b="1" kern="0" dirty="0">
                <a:solidFill>
                  <a:schemeClr val="accent2"/>
                </a:solidFill>
                <a:latin typeface="Arial" pitchFamily="34" charset="0"/>
                <a:cs typeface="Arial" pitchFamily="34" charset="0"/>
              </a:rPr>
              <a:t>‘Nouvel Horizon du quartier des Deux Lions’ (</a:t>
            </a:r>
            <a:r>
              <a:rPr lang="fr-FR" sz="3600" b="1" kern="0" dirty="0" err="1">
                <a:solidFill>
                  <a:schemeClr val="accent2"/>
                </a:solidFill>
                <a:latin typeface="Arial" pitchFamily="34" charset="0"/>
                <a:cs typeface="Arial" pitchFamily="34" charset="0"/>
              </a:rPr>
              <a:t>Belleu</a:t>
            </a:r>
            <a:r>
              <a:rPr lang="fr-FR" sz="3600" b="1" kern="0" dirty="0">
                <a:solidFill>
                  <a:schemeClr val="accent2"/>
                </a:solidFill>
                <a:latin typeface="Arial" pitchFamily="34" charset="0"/>
                <a:cs typeface="Arial" pitchFamily="34" charset="0"/>
              </a:rPr>
              <a:t>)</a:t>
            </a:r>
          </a:p>
          <a:p>
            <a:pPr algn="ctr" defTabSz="3122975">
              <a:lnSpc>
                <a:spcPct val="120000"/>
              </a:lnSpc>
            </a:pPr>
            <a:r>
              <a:rPr lang="fr-FR" sz="3600" b="1" kern="0" dirty="0" smtClean="0">
                <a:solidFill>
                  <a:schemeClr val="accent2"/>
                </a:solidFill>
                <a:latin typeface="Arial" pitchFamily="34" charset="0"/>
                <a:cs typeface="Arial" pitchFamily="34" charset="0"/>
              </a:rPr>
              <a:t>Etudiants UTC inscrits en DD01</a:t>
            </a:r>
          </a:p>
          <a:p>
            <a:pPr algn="ctr" defTabSz="3122975">
              <a:lnSpc>
                <a:spcPct val="120000"/>
              </a:lnSpc>
            </a:pPr>
            <a:r>
              <a:rPr lang="fr-FR" sz="3600" b="1" kern="0" dirty="0" smtClean="0">
                <a:solidFill>
                  <a:schemeClr val="accent2"/>
                </a:solidFill>
                <a:latin typeface="Arial" pitchFamily="34" charset="0"/>
                <a:cs typeface="Arial" pitchFamily="34" charset="0"/>
              </a:rPr>
              <a:t>Intervenants professionnels du développement durable</a:t>
            </a:r>
            <a:endParaRPr lang="fr-FR" sz="3600" b="1" kern="0" dirty="0">
              <a:solidFill>
                <a:schemeClr val="accent2"/>
              </a:solidFill>
              <a:latin typeface="Arial" pitchFamily="34" charset="0"/>
              <a:cs typeface="Arial" pitchFamily="34" charset="0"/>
            </a:endParaRPr>
          </a:p>
          <a:p>
            <a:endParaRPr lang="fr-FR" sz="1600" dirty="0"/>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98556" y="21105242"/>
            <a:ext cx="20230921" cy="9675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2" name="Rectangle 2"/>
          <p:cNvSpPr txBox="1">
            <a:spLocks noChangeArrowheads="1"/>
          </p:cNvSpPr>
          <p:nvPr/>
        </p:nvSpPr>
        <p:spPr bwMode="auto">
          <a:xfrm>
            <a:off x="2148433" y="31438598"/>
            <a:ext cx="26939591" cy="6614511"/>
          </a:xfrm>
          <a:prstGeom prst="rect">
            <a:avLst/>
          </a:prstGeom>
          <a:noFill/>
          <a:ln w="76200">
            <a:noFill/>
            <a:prstDash val="dash"/>
            <a:miter lim="800000"/>
            <a:headEnd/>
            <a:tailEnd/>
          </a:ln>
        </p:spPr>
        <p:txBody>
          <a:bodyPr lIns="298314" tIns="149157" rIns="298314" bIns="149157"/>
          <a:lstStyle/>
          <a:p>
            <a:pPr algn="just"/>
            <a:r>
              <a:rPr lang="fr-FR" sz="3600" dirty="0" smtClean="0">
                <a:solidFill>
                  <a:srgbClr val="00B050"/>
                </a:solidFill>
              </a:rPr>
              <a:t>Actuellement,  plusieurs axes d’action sont envisagés :</a:t>
            </a:r>
          </a:p>
          <a:p>
            <a:pPr lvl="0" algn="just"/>
            <a:r>
              <a:rPr lang="fr-FR" sz="3600" dirty="0" smtClean="0">
                <a:solidFill>
                  <a:srgbClr val="00B050"/>
                </a:solidFill>
              </a:rPr>
              <a:t>		-Passage à la location d’outils au lieu de l’achat,</a:t>
            </a:r>
          </a:p>
          <a:p>
            <a:pPr lvl="0" algn="just"/>
            <a:r>
              <a:rPr lang="fr-FR" sz="3600" dirty="0" smtClean="0">
                <a:solidFill>
                  <a:srgbClr val="00B050"/>
                </a:solidFill>
              </a:rPr>
              <a:t>		-Mise en place d’un système électrique et thermique adapté à une faible consommation énergétique,</a:t>
            </a:r>
          </a:p>
          <a:p>
            <a:pPr lvl="0" algn="just"/>
            <a:r>
              <a:rPr lang="fr-FR" sz="3600" dirty="0" smtClean="0">
                <a:solidFill>
                  <a:srgbClr val="00B050"/>
                </a:solidFill>
              </a:rPr>
              <a:t>		-Mise en place d’une stratégie réfléchie de ciblage des besoins, en concertation avec les membres de l’association, en faisant appel à des bénévoles. Cette mobilisation permettra de limiter l’impact financier des travaux, sachant que le capital disponible ne sera pas important. En effet, pour que la pérennité de la structure associative ne soit pas mise en question (lassitude possible des bénévoles par exemple)  à nous de les accompagner avec discernement. Ainsi, nous avons proposé aux responsables de l’ Eco-</a:t>
            </a:r>
            <a:r>
              <a:rPr lang="fr-FR" sz="3600" dirty="0" err="1" smtClean="0">
                <a:solidFill>
                  <a:srgbClr val="00B050"/>
                </a:solidFill>
              </a:rPr>
              <a:t>Asso</a:t>
            </a:r>
            <a:r>
              <a:rPr lang="fr-FR" sz="3600" dirty="0" smtClean="0">
                <a:solidFill>
                  <a:srgbClr val="00B050"/>
                </a:solidFill>
              </a:rPr>
              <a:t>’ de faire appel à des chefs d’entreprise bénéficiant d’un statut de mécènes, ce qu’il leur permettrait d’être éligible à des déductions d’impôts .</a:t>
            </a:r>
          </a:p>
          <a:p>
            <a:pPr lvl="0" algn="just"/>
            <a:r>
              <a:rPr lang="fr-FR" sz="3600" dirty="0" smtClean="0">
                <a:solidFill>
                  <a:srgbClr val="00B050"/>
                </a:solidFill>
              </a:rPr>
              <a:t>		-Mise en place d’un tri sélectif auprès de détenteurs locaux d’animaux. </a:t>
            </a:r>
          </a:p>
          <a:p>
            <a:pPr algn="just"/>
            <a:r>
              <a:rPr lang="fr-FR" sz="3600" dirty="0" smtClean="0">
                <a:solidFill>
                  <a:srgbClr val="00B050"/>
                </a:solidFill>
              </a:rPr>
              <a:t>Ce projet Eco-</a:t>
            </a:r>
            <a:r>
              <a:rPr lang="fr-FR" sz="3600" dirty="0" err="1" smtClean="0">
                <a:solidFill>
                  <a:srgbClr val="00B050"/>
                </a:solidFill>
              </a:rPr>
              <a:t>Asso</a:t>
            </a:r>
            <a:r>
              <a:rPr lang="fr-FR" sz="3600" dirty="0" smtClean="0">
                <a:solidFill>
                  <a:srgbClr val="00B050"/>
                </a:solidFill>
              </a:rPr>
              <a:t>’ a ainsi pour ambition de constituer un exemple, permettant de favoriser la réplication de l’initiative.</a:t>
            </a:r>
            <a:r>
              <a:rPr lang="fr-FR" sz="5400" kern="0" dirty="0" smtClean="0">
                <a:solidFill>
                  <a:schemeClr val="tx1">
                    <a:lumMod val="65000"/>
                    <a:lumOff val="35000"/>
                  </a:schemeClr>
                </a:solidFill>
                <a:latin typeface="Arial" pitchFamily="34" charset="0"/>
                <a:cs typeface="Arial" pitchFamily="34" charset="0"/>
              </a:rPr>
              <a:t> </a:t>
            </a:r>
          </a:p>
          <a:p>
            <a:pPr defTabSz="3122975">
              <a:lnSpc>
                <a:spcPct val="120000"/>
              </a:lnSpc>
            </a:pPr>
            <a:r>
              <a:rPr lang="fr-FR" sz="5400" kern="0" dirty="0" smtClean="0">
                <a:solidFill>
                  <a:schemeClr val="tx1">
                    <a:lumMod val="65000"/>
                    <a:lumOff val="35000"/>
                  </a:schemeClr>
                </a:solidFill>
                <a:latin typeface="Arial" pitchFamily="34" charset="0"/>
                <a:ea typeface="+mj-ea"/>
                <a:cs typeface="Arial" pitchFamily="34" charset="0"/>
              </a:rPr>
              <a:t> </a:t>
            </a:r>
            <a:endParaRPr lang="fr-FR" sz="5400" kern="0" dirty="0">
              <a:solidFill>
                <a:schemeClr val="tx1">
                  <a:lumMod val="65000"/>
                  <a:lumOff val="35000"/>
                </a:schemeClr>
              </a:solidFill>
              <a:latin typeface="+mn-lt"/>
              <a:ea typeface="+mj-ea"/>
              <a:cs typeface="Arial" pitchFamily="34" charset="0"/>
            </a:endParaRPr>
          </a:p>
        </p:txBody>
      </p:sp>
      <p:sp>
        <p:nvSpPr>
          <p:cNvPr id="84" name="Rectangle 8"/>
          <p:cNvSpPr>
            <a:spLocks noChangeArrowheads="1"/>
          </p:cNvSpPr>
          <p:nvPr/>
        </p:nvSpPr>
        <p:spPr bwMode="auto">
          <a:xfrm>
            <a:off x="0" y="39206363"/>
            <a:ext cx="4540469" cy="1247954"/>
          </a:xfrm>
          <a:prstGeom prst="rect">
            <a:avLst/>
          </a:prstGeom>
          <a:noFill/>
          <a:ln w="9525">
            <a:noFill/>
            <a:miter lim="800000"/>
            <a:headEnd/>
            <a:tailEnd/>
          </a:ln>
          <a:effectLst/>
        </p:spPr>
        <p:txBody>
          <a:bodyPr lIns="0" tIns="0" rIns="0" bIns="0" anchor="ctr"/>
          <a:lstStyle/>
          <a:p>
            <a:pPr algn="r" defTabSz="3122975"/>
            <a:r>
              <a:rPr lang="fr-FR" sz="3200" dirty="0" smtClean="0">
                <a:solidFill>
                  <a:srgbClr val="595959"/>
                </a:solidFill>
                <a:latin typeface="+mn-lt"/>
              </a:rPr>
              <a:t>El </a:t>
            </a:r>
            <a:r>
              <a:rPr lang="fr-FR" sz="3200" dirty="0" err="1" smtClean="0">
                <a:solidFill>
                  <a:srgbClr val="595959"/>
                </a:solidFill>
                <a:latin typeface="+mn-lt"/>
              </a:rPr>
              <a:t>Kebbabi</a:t>
            </a:r>
            <a:r>
              <a:rPr lang="fr-FR" sz="3200" dirty="0" smtClean="0">
                <a:solidFill>
                  <a:srgbClr val="595959"/>
                </a:solidFill>
                <a:latin typeface="+mn-lt"/>
              </a:rPr>
              <a:t>  </a:t>
            </a:r>
            <a:r>
              <a:rPr lang="fr-FR" sz="3200" dirty="0" err="1" smtClean="0">
                <a:solidFill>
                  <a:srgbClr val="595959"/>
                </a:solidFill>
                <a:latin typeface="+mn-lt"/>
              </a:rPr>
              <a:t>Rabir</a:t>
            </a:r>
            <a:endParaRPr lang="fr-FR" sz="3200" dirty="0" smtClean="0">
              <a:solidFill>
                <a:srgbClr val="595959"/>
              </a:solidFill>
              <a:latin typeface="+mn-lt"/>
            </a:endParaRPr>
          </a:p>
          <a:p>
            <a:pPr algn="r" defTabSz="3122975"/>
            <a:r>
              <a:rPr lang="fr-FR" sz="3200" dirty="0" smtClean="0">
                <a:solidFill>
                  <a:srgbClr val="595959"/>
                </a:solidFill>
                <a:latin typeface="+mn-lt"/>
              </a:rPr>
              <a:t>El </a:t>
            </a:r>
            <a:r>
              <a:rPr lang="fr-FR" sz="3200" dirty="0" err="1" smtClean="0">
                <a:solidFill>
                  <a:srgbClr val="595959"/>
                </a:solidFill>
                <a:latin typeface="+mn-lt"/>
              </a:rPr>
              <a:t>Ouerguemi</a:t>
            </a:r>
            <a:r>
              <a:rPr lang="fr-FR" sz="3200" dirty="0" smtClean="0">
                <a:solidFill>
                  <a:srgbClr val="595959"/>
                </a:solidFill>
                <a:latin typeface="+mn-lt"/>
              </a:rPr>
              <a:t>  Michael</a:t>
            </a:r>
            <a:endParaRPr lang="fr-FR" sz="3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e_MQ_2005_v2">
  <a:themeElements>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ele_MQ_2005_v2">
      <a:majorFont>
        <a:latin typeface="DIN-Bold"/>
        <a:ea typeface=""/>
        <a:cs typeface=""/>
      </a:majorFont>
      <a:minorFont>
        <a:latin typeface="DIN-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9D3DB"/>
        </a:solidFill>
        <a:ln w="19050" cap="flat" cmpd="sng" algn="ctr">
          <a:solidFill>
            <a:srgbClr val="033D8B"/>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DIN-Medium" pitchFamily="34" charset="0"/>
          </a:defRPr>
        </a:defPPr>
      </a:lstStyle>
    </a:spDef>
    <a:lnDef>
      <a:spPr bwMode="auto">
        <a:xfrm>
          <a:off x="0" y="0"/>
          <a:ext cx="1" cy="1"/>
        </a:xfrm>
        <a:custGeom>
          <a:avLst/>
          <a:gdLst/>
          <a:ahLst/>
          <a:cxnLst/>
          <a:rect l="0" t="0" r="0" b="0"/>
          <a:pathLst/>
        </a:custGeom>
        <a:solidFill>
          <a:srgbClr val="B9D3DB"/>
        </a:solidFill>
        <a:ln w="19050" cap="flat" cmpd="sng" algn="ctr">
          <a:solidFill>
            <a:srgbClr val="033D8B"/>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DIN-Medium" pitchFamily="34" charset="0"/>
          </a:defRPr>
        </a:defPPr>
      </a:lstStyle>
    </a:lnDef>
  </a:objectDefaults>
  <a:extraClrSchemeLst>
    <a:extraClrScheme>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e_MQ_2005_v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e_MQ_2005_v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e_MQ_2005_v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e_MQ_2005_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e_MQ_2005_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e_MQ_2005_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8563</TotalTime>
  <Words>51</Words>
  <Application>Microsoft Office PowerPoint</Application>
  <PresentationFormat>Personnalisé</PresentationFormat>
  <Paragraphs>24</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modele_MQ_2005_v2</vt:lpstr>
      <vt:lpstr>« L’Eco-Asso’ »</vt:lpstr>
    </vt:vector>
  </TitlesOfParts>
  <Company>Groupe UTC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du cours</dc:title>
  <dc:creator>Gilbert Farges</dc:creator>
  <cp:lastModifiedBy>jollivet</cp:lastModifiedBy>
  <cp:revision>224</cp:revision>
  <cp:lastPrinted>2005-07-01T12:00:49Z</cp:lastPrinted>
  <dcterms:created xsi:type="dcterms:W3CDTF">2005-07-01T14:05:38Z</dcterms:created>
  <dcterms:modified xsi:type="dcterms:W3CDTF">2013-03-25T19:19:09Z</dcterms:modified>
</cp:coreProperties>
</file>