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97675" cy="9874250"/>
  <p:defaultTextStyle>
    <a:defPPr>
      <a:defRPr lang="fr-FR"/>
    </a:defPPr>
    <a:lvl1pPr algn="l" rtl="0" eaLnBrk="0" fontAlgn="base" hangingPunct="0">
      <a:spcBef>
        <a:spcPct val="0"/>
      </a:spcBef>
      <a:spcAft>
        <a:spcPct val="0"/>
      </a:spcAft>
      <a:defRPr kern="1200">
        <a:solidFill>
          <a:schemeClr val="tx1"/>
        </a:solidFill>
        <a:latin typeface="DIN-Medium" pitchFamily="34" charset="0"/>
        <a:ea typeface="+mn-ea"/>
        <a:cs typeface="+mn-cs"/>
      </a:defRPr>
    </a:lvl1pPr>
    <a:lvl2pPr marL="1491569" algn="l" rtl="0" eaLnBrk="0" fontAlgn="base" hangingPunct="0">
      <a:spcBef>
        <a:spcPct val="0"/>
      </a:spcBef>
      <a:spcAft>
        <a:spcPct val="0"/>
      </a:spcAft>
      <a:defRPr kern="1200">
        <a:solidFill>
          <a:schemeClr val="tx1"/>
        </a:solidFill>
        <a:latin typeface="DIN-Medium" pitchFamily="34" charset="0"/>
        <a:ea typeface="+mn-ea"/>
        <a:cs typeface="+mn-cs"/>
      </a:defRPr>
    </a:lvl2pPr>
    <a:lvl3pPr marL="2983139" algn="l" rtl="0" eaLnBrk="0" fontAlgn="base" hangingPunct="0">
      <a:spcBef>
        <a:spcPct val="0"/>
      </a:spcBef>
      <a:spcAft>
        <a:spcPct val="0"/>
      </a:spcAft>
      <a:defRPr kern="1200">
        <a:solidFill>
          <a:schemeClr val="tx1"/>
        </a:solidFill>
        <a:latin typeface="DIN-Medium" pitchFamily="34" charset="0"/>
        <a:ea typeface="+mn-ea"/>
        <a:cs typeface="+mn-cs"/>
      </a:defRPr>
    </a:lvl3pPr>
    <a:lvl4pPr marL="4474708" algn="l" rtl="0" eaLnBrk="0" fontAlgn="base" hangingPunct="0">
      <a:spcBef>
        <a:spcPct val="0"/>
      </a:spcBef>
      <a:spcAft>
        <a:spcPct val="0"/>
      </a:spcAft>
      <a:defRPr kern="1200">
        <a:solidFill>
          <a:schemeClr val="tx1"/>
        </a:solidFill>
        <a:latin typeface="DIN-Medium" pitchFamily="34" charset="0"/>
        <a:ea typeface="+mn-ea"/>
        <a:cs typeface="+mn-cs"/>
      </a:defRPr>
    </a:lvl4pPr>
    <a:lvl5pPr marL="5966277" algn="l" rtl="0" eaLnBrk="0" fontAlgn="base" hangingPunct="0">
      <a:spcBef>
        <a:spcPct val="0"/>
      </a:spcBef>
      <a:spcAft>
        <a:spcPct val="0"/>
      </a:spcAft>
      <a:defRPr kern="1200">
        <a:solidFill>
          <a:schemeClr val="tx1"/>
        </a:solidFill>
        <a:latin typeface="DIN-Medium" pitchFamily="34" charset="0"/>
        <a:ea typeface="+mn-ea"/>
        <a:cs typeface="+mn-cs"/>
      </a:defRPr>
    </a:lvl5pPr>
    <a:lvl6pPr marL="7457846" algn="l" defTabSz="2983139" rtl="0" eaLnBrk="1" latinLnBrk="0" hangingPunct="1">
      <a:defRPr kern="1200">
        <a:solidFill>
          <a:schemeClr val="tx1"/>
        </a:solidFill>
        <a:latin typeface="DIN-Medium" pitchFamily="34" charset="0"/>
        <a:ea typeface="+mn-ea"/>
        <a:cs typeface="+mn-cs"/>
      </a:defRPr>
    </a:lvl6pPr>
    <a:lvl7pPr marL="8949416" algn="l" defTabSz="2983139" rtl="0" eaLnBrk="1" latinLnBrk="0" hangingPunct="1">
      <a:defRPr kern="1200">
        <a:solidFill>
          <a:schemeClr val="tx1"/>
        </a:solidFill>
        <a:latin typeface="DIN-Medium" pitchFamily="34" charset="0"/>
        <a:ea typeface="+mn-ea"/>
        <a:cs typeface="+mn-cs"/>
      </a:defRPr>
    </a:lvl7pPr>
    <a:lvl8pPr marL="10440985" algn="l" defTabSz="2983139" rtl="0" eaLnBrk="1" latinLnBrk="0" hangingPunct="1">
      <a:defRPr kern="1200">
        <a:solidFill>
          <a:schemeClr val="tx1"/>
        </a:solidFill>
        <a:latin typeface="DIN-Medium" pitchFamily="34" charset="0"/>
        <a:ea typeface="+mn-ea"/>
        <a:cs typeface="+mn-cs"/>
      </a:defRPr>
    </a:lvl8pPr>
    <a:lvl9pPr marL="11932554" algn="l" defTabSz="2983139" rtl="0" eaLnBrk="1" latinLnBrk="0" hangingPunct="1">
      <a:defRPr kern="1200">
        <a:solidFill>
          <a:schemeClr val="tx1"/>
        </a:solidFill>
        <a:latin typeface="DIN-Medium"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B5E"/>
    <a:srgbClr val="FFCC00"/>
    <a:srgbClr val="4667A2"/>
    <a:srgbClr val="78B5DE"/>
    <a:srgbClr val="FFF7CF"/>
    <a:srgbClr val="FFD910"/>
    <a:srgbClr val="FF006D"/>
    <a:srgbClr val="5F5F5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679" autoAdjust="0"/>
  </p:normalViewPr>
  <p:slideViewPr>
    <p:cSldViewPr snapToGrid="0">
      <p:cViewPr varScale="1">
        <p:scale>
          <a:sx n="14" d="100"/>
          <a:sy n="14" d="100"/>
        </p:scale>
        <p:origin x="-2604" y="-24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20E23F-5451-46C0-A9CA-5ACFB2952AC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AA9755F3-24BC-44DD-BB90-E9B815DC0B28}">
      <dgm:prSet phldrT="[Texte]"/>
      <dgm:spPr/>
      <dgm:t>
        <a:bodyPr/>
        <a:lstStyle/>
        <a:p>
          <a:pPr algn="ctr"/>
          <a:r>
            <a:rPr lang="fr-FR" b="1" dirty="0" smtClean="0"/>
            <a:t>Outils qualité: </a:t>
          </a:r>
          <a:r>
            <a:rPr lang="fr-FR" dirty="0" smtClean="0"/>
            <a:t>pérennisation et développement durable des activités de la Recherche Avancée</a:t>
          </a:r>
          <a:endParaRPr lang="fr-FR" dirty="0"/>
        </a:p>
      </dgm:t>
    </dgm:pt>
    <dgm:pt modelId="{31A7883B-7DAF-4F4A-8978-BBBE945D2BCE}" type="parTrans" cxnId="{99685049-BE34-4FBB-8A31-641AF380A1C5}">
      <dgm:prSet/>
      <dgm:spPr/>
      <dgm:t>
        <a:bodyPr/>
        <a:lstStyle/>
        <a:p>
          <a:pPr algn="ctr"/>
          <a:endParaRPr lang="fr-FR"/>
        </a:p>
      </dgm:t>
    </dgm:pt>
    <dgm:pt modelId="{1567E9D9-51F3-44BF-A709-BC240759FD83}" type="sibTrans" cxnId="{99685049-BE34-4FBB-8A31-641AF380A1C5}">
      <dgm:prSet/>
      <dgm:spPr/>
      <dgm:t>
        <a:bodyPr/>
        <a:lstStyle/>
        <a:p>
          <a:pPr algn="ctr"/>
          <a:endParaRPr lang="fr-FR"/>
        </a:p>
      </dgm:t>
    </dgm:pt>
    <dgm:pt modelId="{C4DDDCD4-0DA6-4691-A744-4DD7C8E3BD93}">
      <dgm:prSet phldrT="[Texte]"/>
      <dgm:spPr/>
      <dgm:t>
        <a:bodyPr/>
        <a:lstStyle/>
        <a:p>
          <a:pPr algn="ctr"/>
          <a:r>
            <a:rPr lang="fr-FR" dirty="0" smtClean="0"/>
            <a:t>Industrialisation des bioprocédés facilitée</a:t>
          </a:r>
          <a:endParaRPr lang="fr-FR" dirty="0"/>
        </a:p>
      </dgm:t>
    </dgm:pt>
    <dgm:pt modelId="{B197645B-88B3-404C-AEF4-E5C32D4788DD}" type="parTrans" cxnId="{F3B94600-5F7A-49BD-B217-214D1B4D0623}">
      <dgm:prSet/>
      <dgm:spPr/>
      <dgm:t>
        <a:bodyPr/>
        <a:lstStyle/>
        <a:p>
          <a:pPr algn="ctr"/>
          <a:endParaRPr lang="fr-FR"/>
        </a:p>
      </dgm:t>
    </dgm:pt>
    <dgm:pt modelId="{F6CFE31F-344B-4F47-B0D0-D69156FB5BF2}" type="sibTrans" cxnId="{F3B94600-5F7A-49BD-B217-214D1B4D0623}">
      <dgm:prSet/>
      <dgm:spPr/>
      <dgm:t>
        <a:bodyPr/>
        <a:lstStyle/>
        <a:p>
          <a:pPr algn="ctr"/>
          <a:endParaRPr lang="fr-FR"/>
        </a:p>
      </dgm:t>
    </dgm:pt>
    <dgm:pt modelId="{5E3571EE-49A8-44DC-B2FD-872543E3D882}">
      <dgm:prSet phldrT="[Texte]"/>
      <dgm:spPr/>
      <dgm:t>
        <a:bodyPr/>
        <a:lstStyle/>
        <a:p>
          <a:pPr algn="ctr"/>
          <a:r>
            <a:rPr lang="fr-FR" dirty="0" smtClean="0"/>
            <a:t>Visualisation améliorée des activités de la recherche</a:t>
          </a:r>
          <a:endParaRPr lang="fr-FR" dirty="0"/>
        </a:p>
      </dgm:t>
    </dgm:pt>
    <dgm:pt modelId="{7C774FAF-FF44-49EE-96DE-E5F3A890D8D6}" type="parTrans" cxnId="{95ED2949-3E18-40D7-A041-33392F4D7047}">
      <dgm:prSet/>
      <dgm:spPr/>
      <dgm:t>
        <a:bodyPr/>
        <a:lstStyle/>
        <a:p>
          <a:pPr algn="ctr"/>
          <a:endParaRPr lang="fr-FR"/>
        </a:p>
      </dgm:t>
    </dgm:pt>
    <dgm:pt modelId="{6B8C008E-851B-43F6-B694-AE0DEADCB7AB}" type="sibTrans" cxnId="{95ED2949-3E18-40D7-A041-33392F4D7047}">
      <dgm:prSet/>
      <dgm:spPr/>
      <dgm:t>
        <a:bodyPr/>
        <a:lstStyle/>
        <a:p>
          <a:pPr algn="ctr"/>
          <a:endParaRPr lang="fr-FR"/>
        </a:p>
      </dgm:t>
    </dgm:pt>
    <dgm:pt modelId="{1C4EC260-3AAA-4A88-B5A8-40B492EEFDCF}">
      <dgm:prSet phldrT="[Texte]"/>
      <dgm:spPr/>
      <dgm:t>
        <a:bodyPr/>
        <a:lstStyle/>
        <a:p>
          <a:pPr algn="ctr"/>
          <a:r>
            <a:rPr lang="fr-FR" dirty="0" smtClean="0"/>
            <a:t>Base des données exploitable et consultable</a:t>
          </a:r>
          <a:endParaRPr lang="fr-FR" dirty="0"/>
        </a:p>
      </dgm:t>
    </dgm:pt>
    <dgm:pt modelId="{10DCD75F-AFC7-477E-B5CC-E63AB586109F}" type="parTrans" cxnId="{473E87C8-7644-4BF9-9411-613A7E8FD85B}">
      <dgm:prSet/>
      <dgm:spPr/>
      <dgm:t>
        <a:bodyPr/>
        <a:lstStyle/>
        <a:p>
          <a:pPr algn="ctr"/>
          <a:endParaRPr lang="fr-FR"/>
        </a:p>
      </dgm:t>
    </dgm:pt>
    <dgm:pt modelId="{C539B5EA-9656-4BB2-8966-0C9D742EB534}" type="sibTrans" cxnId="{473E87C8-7644-4BF9-9411-613A7E8FD85B}">
      <dgm:prSet/>
      <dgm:spPr/>
      <dgm:t>
        <a:bodyPr/>
        <a:lstStyle/>
        <a:p>
          <a:pPr algn="ctr"/>
          <a:endParaRPr lang="fr-FR"/>
        </a:p>
      </dgm:t>
    </dgm:pt>
    <dgm:pt modelId="{C3B5273A-ACBE-4030-8FFA-6F68F1701A1A}">
      <dgm:prSet phldrT="[Texte]"/>
      <dgm:spPr/>
      <dgm:t>
        <a:bodyPr/>
        <a:lstStyle/>
        <a:p>
          <a:pPr algn="ctr"/>
          <a:r>
            <a:rPr lang="fr-FR" dirty="0" smtClean="0"/>
            <a:t>Communication entre les membres de l’équipe recherche</a:t>
          </a:r>
          <a:endParaRPr lang="fr-FR" dirty="0"/>
        </a:p>
      </dgm:t>
    </dgm:pt>
    <dgm:pt modelId="{C272EAF1-356F-4AE4-9A9A-F6E460FF9D49}" type="parTrans" cxnId="{C7DBD462-30C0-43E3-A8C3-7068CEE347DD}">
      <dgm:prSet/>
      <dgm:spPr/>
      <dgm:t>
        <a:bodyPr/>
        <a:lstStyle/>
        <a:p>
          <a:pPr algn="ctr"/>
          <a:endParaRPr lang="fr-FR"/>
        </a:p>
      </dgm:t>
    </dgm:pt>
    <dgm:pt modelId="{108E3F56-3F2A-4D6C-9446-5D8566B05AB2}" type="sibTrans" cxnId="{C7DBD462-30C0-43E3-A8C3-7068CEE347DD}">
      <dgm:prSet/>
      <dgm:spPr/>
      <dgm:t>
        <a:bodyPr/>
        <a:lstStyle/>
        <a:p>
          <a:pPr algn="ctr"/>
          <a:endParaRPr lang="fr-FR"/>
        </a:p>
      </dgm:t>
    </dgm:pt>
    <dgm:pt modelId="{912A10B8-008C-4FF9-BFD4-5DC376919232}" type="pres">
      <dgm:prSet presAssocID="{7A20E23F-5451-46C0-A9CA-5ACFB2952ACD}" presName="composite" presStyleCnt="0">
        <dgm:presLayoutVars>
          <dgm:chMax val="1"/>
          <dgm:dir/>
          <dgm:resizeHandles val="exact"/>
        </dgm:presLayoutVars>
      </dgm:prSet>
      <dgm:spPr/>
      <dgm:t>
        <a:bodyPr/>
        <a:lstStyle/>
        <a:p>
          <a:endParaRPr lang="fr-FR"/>
        </a:p>
      </dgm:t>
    </dgm:pt>
    <dgm:pt modelId="{7B647D5F-EBE0-4EB4-AC8A-F0B725F053F5}" type="pres">
      <dgm:prSet presAssocID="{7A20E23F-5451-46C0-A9CA-5ACFB2952ACD}" presName="radial" presStyleCnt="0">
        <dgm:presLayoutVars>
          <dgm:animLvl val="ctr"/>
        </dgm:presLayoutVars>
      </dgm:prSet>
      <dgm:spPr/>
    </dgm:pt>
    <dgm:pt modelId="{D0F7ACAB-D85A-4C07-BE4C-AF994EB98C00}" type="pres">
      <dgm:prSet presAssocID="{AA9755F3-24BC-44DD-BB90-E9B815DC0B28}" presName="centerShape" presStyleLbl="vennNode1" presStyleIdx="0" presStyleCnt="5" custScaleX="115336" custScaleY="87189"/>
      <dgm:spPr/>
      <dgm:t>
        <a:bodyPr/>
        <a:lstStyle/>
        <a:p>
          <a:endParaRPr lang="fr-FR"/>
        </a:p>
      </dgm:t>
    </dgm:pt>
    <dgm:pt modelId="{13BBFB76-8A20-43CF-BFB6-B8DFF9311372}" type="pres">
      <dgm:prSet presAssocID="{C4DDDCD4-0DA6-4691-A744-4DD7C8E3BD93}" presName="node" presStyleLbl="vennNode1" presStyleIdx="1" presStyleCnt="5">
        <dgm:presLayoutVars>
          <dgm:bulletEnabled val="1"/>
        </dgm:presLayoutVars>
      </dgm:prSet>
      <dgm:spPr/>
      <dgm:t>
        <a:bodyPr/>
        <a:lstStyle/>
        <a:p>
          <a:endParaRPr lang="fr-FR"/>
        </a:p>
      </dgm:t>
    </dgm:pt>
    <dgm:pt modelId="{6995211C-54DB-46E4-A9FB-6EB23CB80D45}" type="pres">
      <dgm:prSet presAssocID="{5E3571EE-49A8-44DC-B2FD-872543E3D882}" presName="node" presStyleLbl="vennNode1" presStyleIdx="2" presStyleCnt="5" custScaleX="113644" custScaleY="80903" custRadScaleRad="114995" custRadScaleInc="-2264">
        <dgm:presLayoutVars>
          <dgm:bulletEnabled val="1"/>
        </dgm:presLayoutVars>
      </dgm:prSet>
      <dgm:spPr/>
      <dgm:t>
        <a:bodyPr/>
        <a:lstStyle/>
        <a:p>
          <a:endParaRPr lang="fr-FR"/>
        </a:p>
      </dgm:t>
    </dgm:pt>
    <dgm:pt modelId="{6014449C-1CF6-4F49-9C50-E578BC52B1F1}" type="pres">
      <dgm:prSet presAssocID="{1C4EC260-3AAA-4A88-B5A8-40B492EEFDCF}" presName="node" presStyleLbl="vennNode1" presStyleIdx="3" presStyleCnt="5">
        <dgm:presLayoutVars>
          <dgm:bulletEnabled val="1"/>
        </dgm:presLayoutVars>
      </dgm:prSet>
      <dgm:spPr/>
      <dgm:t>
        <a:bodyPr/>
        <a:lstStyle/>
        <a:p>
          <a:endParaRPr lang="fr-FR"/>
        </a:p>
      </dgm:t>
    </dgm:pt>
    <dgm:pt modelId="{6EB6968C-EE37-420E-9011-AC9040E07CC2}" type="pres">
      <dgm:prSet presAssocID="{C3B5273A-ACBE-4030-8FFA-6F68F1701A1A}" presName="node" presStyleLbl="vennNode1" presStyleIdx="4" presStyleCnt="5" custScaleX="113953" custScaleY="79920" custRadScaleRad="117918" custRadScaleInc="-537">
        <dgm:presLayoutVars>
          <dgm:bulletEnabled val="1"/>
        </dgm:presLayoutVars>
      </dgm:prSet>
      <dgm:spPr/>
      <dgm:t>
        <a:bodyPr/>
        <a:lstStyle/>
        <a:p>
          <a:endParaRPr lang="fr-FR"/>
        </a:p>
      </dgm:t>
    </dgm:pt>
  </dgm:ptLst>
  <dgm:cxnLst>
    <dgm:cxn modelId="{6481D9F9-3517-4D8D-BB9B-4B945C372925}" type="presOf" srcId="{7A20E23F-5451-46C0-A9CA-5ACFB2952ACD}" destId="{912A10B8-008C-4FF9-BFD4-5DC376919232}" srcOrd="0" destOrd="0" presId="urn:microsoft.com/office/officeart/2005/8/layout/radial3"/>
    <dgm:cxn modelId="{95ED2949-3E18-40D7-A041-33392F4D7047}" srcId="{AA9755F3-24BC-44DD-BB90-E9B815DC0B28}" destId="{5E3571EE-49A8-44DC-B2FD-872543E3D882}" srcOrd="1" destOrd="0" parTransId="{7C774FAF-FF44-49EE-96DE-E5F3A890D8D6}" sibTransId="{6B8C008E-851B-43F6-B694-AE0DEADCB7AB}"/>
    <dgm:cxn modelId="{C7DBD462-30C0-43E3-A8C3-7068CEE347DD}" srcId="{AA9755F3-24BC-44DD-BB90-E9B815DC0B28}" destId="{C3B5273A-ACBE-4030-8FFA-6F68F1701A1A}" srcOrd="3" destOrd="0" parTransId="{C272EAF1-356F-4AE4-9A9A-F6E460FF9D49}" sibTransId="{108E3F56-3F2A-4D6C-9446-5D8566B05AB2}"/>
    <dgm:cxn modelId="{197F7B61-DE81-47DF-9E06-33B0C47BFA77}" type="presOf" srcId="{AA9755F3-24BC-44DD-BB90-E9B815DC0B28}" destId="{D0F7ACAB-D85A-4C07-BE4C-AF994EB98C00}" srcOrd="0" destOrd="0" presId="urn:microsoft.com/office/officeart/2005/8/layout/radial3"/>
    <dgm:cxn modelId="{22789770-D8B6-46FD-9E4D-DE9E04C1C1E0}" type="presOf" srcId="{5E3571EE-49A8-44DC-B2FD-872543E3D882}" destId="{6995211C-54DB-46E4-A9FB-6EB23CB80D45}" srcOrd="0" destOrd="0" presId="urn:microsoft.com/office/officeart/2005/8/layout/radial3"/>
    <dgm:cxn modelId="{1A6FD2D2-03EA-4C55-B9DB-61BD24A8347F}" type="presOf" srcId="{1C4EC260-3AAA-4A88-B5A8-40B492EEFDCF}" destId="{6014449C-1CF6-4F49-9C50-E578BC52B1F1}" srcOrd="0" destOrd="0" presId="urn:microsoft.com/office/officeart/2005/8/layout/radial3"/>
    <dgm:cxn modelId="{54A2A48E-9049-48F1-9683-B7D535C752B5}" type="presOf" srcId="{C4DDDCD4-0DA6-4691-A744-4DD7C8E3BD93}" destId="{13BBFB76-8A20-43CF-BFB6-B8DFF9311372}" srcOrd="0" destOrd="0" presId="urn:microsoft.com/office/officeart/2005/8/layout/radial3"/>
    <dgm:cxn modelId="{F3B94600-5F7A-49BD-B217-214D1B4D0623}" srcId="{AA9755F3-24BC-44DD-BB90-E9B815DC0B28}" destId="{C4DDDCD4-0DA6-4691-A744-4DD7C8E3BD93}" srcOrd="0" destOrd="0" parTransId="{B197645B-88B3-404C-AEF4-E5C32D4788DD}" sibTransId="{F6CFE31F-344B-4F47-B0D0-D69156FB5BF2}"/>
    <dgm:cxn modelId="{3656E880-BB54-4EE9-B79C-844F3659B814}" type="presOf" srcId="{C3B5273A-ACBE-4030-8FFA-6F68F1701A1A}" destId="{6EB6968C-EE37-420E-9011-AC9040E07CC2}" srcOrd="0" destOrd="0" presId="urn:microsoft.com/office/officeart/2005/8/layout/radial3"/>
    <dgm:cxn modelId="{473E87C8-7644-4BF9-9411-613A7E8FD85B}" srcId="{AA9755F3-24BC-44DD-BB90-E9B815DC0B28}" destId="{1C4EC260-3AAA-4A88-B5A8-40B492EEFDCF}" srcOrd="2" destOrd="0" parTransId="{10DCD75F-AFC7-477E-B5CC-E63AB586109F}" sibTransId="{C539B5EA-9656-4BB2-8966-0C9D742EB534}"/>
    <dgm:cxn modelId="{99685049-BE34-4FBB-8A31-641AF380A1C5}" srcId="{7A20E23F-5451-46C0-A9CA-5ACFB2952ACD}" destId="{AA9755F3-24BC-44DD-BB90-E9B815DC0B28}" srcOrd="0" destOrd="0" parTransId="{31A7883B-7DAF-4F4A-8978-BBBE945D2BCE}" sibTransId="{1567E9D9-51F3-44BF-A709-BC240759FD83}"/>
    <dgm:cxn modelId="{19D55F08-3FCE-4C6C-9580-7F300362CEA3}" type="presParOf" srcId="{912A10B8-008C-4FF9-BFD4-5DC376919232}" destId="{7B647D5F-EBE0-4EB4-AC8A-F0B725F053F5}" srcOrd="0" destOrd="0" presId="urn:microsoft.com/office/officeart/2005/8/layout/radial3"/>
    <dgm:cxn modelId="{4373E874-ECCA-4A02-9275-BAF61C2242CC}" type="presParOf" srcId="{7B647D5F-EBE0-4EB4-AC8A-F0B725F053F5}" destId="{D0F7ACAB-D85A-4C07-BE4C-AF994EB98C00}" srcOrd="0" destOrd="0" presId="urn:microsoft.com/office/officeart/2005/8/layout/radial3"/>
    <dgm:cxn modelId="{C8A63F17-D5AA-479D-A5BF-D634EC4C074E}" type="presParOf" srcId="{7B647D5F-EBE0-4EB4-AC8A-F0B725F053F5}" destId="{13BBFB76-8A20-43CF-BFB6-B8DFF9311372}" srcOrd="1" destOrd="0" presId="urn:microsoft.com/office/officeart/2005/8/layout/radial3"/>
    <dgm:cxn modelId="{BDA6E92D-232A-417D-8507-ED5BF93537D7}" type="presParOf" srcId="{7B647D5F-EBE0-4EB4-AC8A-F0B725F053F5}" destId="{6995211C-54DB-46E4-A9FB-6EB23CB80D45}" srcOrd="2" destOrd="0" presId="urn:microsoft.com/office/officeart/2005/8/layout/radial3"/>
    <dgm:cxn modelId="{E4993CC2-5876-4343-9C9F-8AA9726A8EDB}" type="presParOf" srcId="{7B647D5F-EBE0-4EB4-AC8A-F0B725F053F5}" destId="{6014449C-1CF6-4F49-9C50-E578BC52B1F1}" srcOrd="3" destOrd="0" presId="urn:microsoft.com/office/officeart/2005/8/layout/radial3"/>
    <dgm:cxn modelId="{5D6CF56F-4A27-4E9B-8B4E-F73AC18E8893}" type="presParOf" srcId="{7B647D5F-EBE0-4EB4-AC8A-F0B725F053F5}" destId="{6EB6968C-EE37-420E-9011-AC9040E07CC2}" srcOrd="4"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F7ACAB-D85A-4C07-BE4C-AF994EB98C00}">
      <dsp:nvSpPr>
        <dsp:cNvPr id="0" name=""/>
        <dsp:cNvSpPr/>
      </dsp:nvSpPr>
      <dsp:spPr>
        <a:xfrm>
          <a:off x="6521162" y="3274409"/>
          <a:ext cx="8113576" cy="61335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fr-FR" sz="4900" b="1" kern="1200" dirty="0" smtClean="0"/>
            <a:t>Outils qualité: </a:t>
          </a:r>
          <a:r>
            <a:rPr lang="fr-FR" sz="4900" kern="1200" dirty="0" smtClean="0"/>
            <a:t>pérennisation et développement durable des activités de la Recherche Avancée</a:t>
          </a:r>
          <a:endParaRPr lang="fr-FR" sz="4900" kern="1200" dirty="0"/>
        </a:p>
      </dsp:txBody>
      <dsp:txXfrm>
        <a:off x="6521162" y="3274409"/>
        <a:ext cx="8113576" cy="6133511"/>
      </dsp:txXfrm>
    </dsp:sp>
    <dsp:sp modelId="{13BBFB76-8A20-43CF-BFB6-B8DFF9311372}">
      <dsp:nvSpPr>
        <dsp:cNvPr id="0" name=""/>
        <dsp:cNvSpPr/>
      </dsp:nvSpPr>
      <dsp:spPr>
        <a:xfrm>
          <a:off x="8819268" y="1255"/>
          <a:ext cx="3517365" cy="351736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Industrialisation des bioprocédés facilitée</a:t>
          </a:r>
          <a:endParaRPr lang="fr-FR" sz="2700" kern="1200" dirty="0"/>
        </a:p>
      </dsp:txBody>
      <dsp:txXfrm>
        <a:off x="8819268" y="1255"/>
        <a:ext cx="3517365" cy="3517365"/>
      </dsp:txXfrm>
    </dsp:sp>
    <dsp:sp modelId="{6995211C-54DB-46E4-A9FB-6EB23CB80D45}">
      <dsp:nvSpPr>
        <dsp:cNvPr id="0" name=""/>
        <dsp:cNvSpPr/>
      </dsp:nvSpPr>
      <dsp:spPr>
        <a:xfrm>
          <a:off x="13844165" y="4731026"/>
          <a:ext cx="3997274" cy="284565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Visualisation améliorée des activités de la recherche</a:t>
          </a:r>
          <a:endParaRPr lang="fr-FR" sz="2700" kern="1200" dirty="0"/>
        </a:p>
      </dsp:txBody>
      <dsp:txXfrm>
        <a:off x="13844165" y="4731026"/>
        <a:ext cx="3997274" cy="2845653"/>
      </dsp:txXfrm>
    </dsp:sp>
    <dsp:sp modelId="{6014449C-1CF6-4F49-9C50-E578BC52B1F1}">
      <dsp:nvSpPr>
        <dsp:cNvPr id="0" name=""/>
        <dsp:cNvSpPr/>
      </dsp:nvSpPr>
      <dsp:spPr>
        <a:xfrm>
          <a:off x="8819268" y="9163710"/>
          <a:ext cx="3517365" cy="351736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Base des données exploitable et consultable</a:t>
          </a:r>
          <a:endParaRPr lang="fr-FR" sz="2700" kern="1200" dirty="0"/>
        </a:p>
      </dsp:txBody>
      <dsp:txXfrm>
        <a:off x="8819268" y="9163710"/>
        <a:ext cx="3517365" cy="3517365"/>
      </dsp:txXfrm>
    </dsp:sp>
    <dsp:sp modelId="{6EB6968C-EE37-420E-9011-AC9040E07CC2}">
      <dsp:nvSpPr>
        <dsp:cNvPr id="0" name=""/>
        <dsp:cNvSpPr/>
      </dsp:nvSpPr>
      <dsp:spPr>
        <a:xfrm>
          <a:off x="3171980" y="4981193"/>
          <a:ext cx="4008143" cy="281107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Communication entre les membres de l’équipe recherche</a:t>
          </a:r>
          <a:endParaRPr lang="fr-FR" sz="2700" kern="1200" dirty="0"/>
        </a:p>
      </dsp:txBody>
      <dsp:txXfrm>
        <a:off x="3171980" y="4981193"/>
        <a:ext cx="4008143" cy="281107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08947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1763713" y="47625"/>
            <a:ext cx="3232150" cy="4570413"/>
          </a:xfrm>
          <a:prstGeom prst="rect">
            <a:avLst/>
          </a:prstGeom>
          <a:noFill/>
          <a:ln w="12700">
            <a:solidFill>
              <a:schemeClr val="tx1"/>
            </a:solidFill>
            <a:miter lim="800000"/>
            <a:headEnd/>
            <a:tailEnd/>
          </a:ln>
          <a:effectLst/>
        </p:spPr>
      </p:sp>
      <p:sp>
        <p:nvSpPr>
          <p:cNvPr id="15368" name="Text Box 8"/>
          <p:cNvSpPr txBox="1">
            <a:spLocks noChangeArrowheads="1"/>
          </p:cNvSpPr>
          <p:nvPr/>
        </p:nvSpPr>
        <p:spPr bwMode="auto">
          <a:xfrm>
            <a:off x="0" y="4877310"/>
            <a:ext cx="6797675" cy="4664824"/>
          </a:xfrm>
          <a:prstGeom prst="rect">
            <a:avLst/>
          </a:prstGeom>
          <a:noFill/>
          <a:ln w="19050">
            <a:noFill/>
            <a:miter lim="800000"/>
            <a:headEnd/>
            <a:tailEnd/>
          </a:ln>
          <a:effectLst/>
        </p:spPr>
        <p:txBody>
          <a:bodyPr lIns="89835" tIns="46715" rIns="89835" bIns="46715" anchor="ctr">
            <a:spAutoFit/>
          </a:bodyPr>
          <a:lstStyle/>
          <a:p>
            <a:pPr algn="ctr">
              <a:lnSpc>
                <a:spcPct val="150000"/>
              </a:lnSpc>
            </a:pPr>
            <a:r>
              <a:rPr lang="fr-FR" sz="1100" dirty="0">
                <a:latin typeface="Arial Narrow" pitchFamily="34" charset="0"/>
              </a:rPr>
              <a:t>……………….………………………….…………………………….…………………………….……………………….. ……………….………………………….…………………………….…………………………….……………………….. ……………….………………………….…………………………….…………………………….……………………….. ……………….………………………….…………………………….…………………………….……………………….. ……………….………………………….…………………………….…………………………….……………………….. ……………….………………………….…………………………….…………………………….……………………….. ……………….………………………….…………………………….…………………………….……………………….. ……………….………………………….…………………………….…………………………….……………………….. ……………….………………………….…………………………….…………………………….……………………….. ……………….………………………….…………………………….…………………………….……………………….. ……………….………………………….…………………………….…………………………….……………………….. ……………….………………………….…………………………….…………………………….……………………….. ……………….………………………….…………………………….…………………………….……………………….. ……………….………………………….…………………………….…………………………….……………………….. ……………….………………………….…………………………….…………………………….……………………….. ……………….………………………….…………………………….…………………………….……………………….. ……………….………………………….…………………………….…………………………….……………………….. ……………….………………………….…………………………….…………………………….……………………….. </a:t>
            </a:r>
          </a:p>
        </p:txBody>
      </p:sp>
    </p:spTree>
    <p:extLst>
      <p:ext uri="{BB962C8B-B14F-4D97-AF65-F5344CB8AC3E}">
        <p14:creationId xmlns="" xmlns:p14="http://schemas.microsoft.com/office/powerpoint/2010/main" val="3414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Arial Narrow" pitchFamily="34" charset="0"/>
        <a:ea typeface="+mn-ea"/>
        <a:cs typeface="+mn-cs"/>
      </a:defRPr>
    </a:lvl1pPr>
    <a:lvl2pPr marL="1491569" algn="l" rtl="0" eaLnBrk="0" fontAlgn="base" hangingPunct="0">
      <a:spcBef>
        <a:spcPct val="30000"/>
      </a:spcBef>
      <a:spcAft>
        <a:spcPct val="0"/>
      </a:spcAft>
      <a:defRPr sz="3900" kern="1200">
        <a:solidFill>
          <a:schemeClr val="tx1"/>
        </a:solidFill>
        <a:latin typeface="Arial Narrow" pitchFamily="34" charset="0"/>
        <a:ea typeface="+mn-ea"/>
        <a:cs typeface="+mn-cs"/>
      </a:defRPr>
    </a:lvl2pPr>
    <a:lvl3pPr marL="2983139" algn="l" rtl="0" eaLnBrk="0" fontAlgn="base" hangingPunct="0">
      <a:spcBef>
        <a:spcPct val="30000"/>
      </a:spcBef>
      <a:spcAft>
        <a:spcPct val="0"/>
      </a:spcAft>
      <a:defRPr sz="3900" kern="1200">
        <a:solidFill>
          <a:schemeClr val="tx1"/>
        </a:solidFill>
        <a:latin typeface="Arial Narrow" pitchFamily="34" charset="0"/>
        <a:ea typeface="+mn-ea"/>
        <a:cs typeface="+mn-cs"/>
      </a:defRPr>
    </a:lvl3pPr>
    <a:lvl4pPr marL="4474708" algn="l" rtl="0" eaLnBrk="0" fontAlgn="base" hangingPunct="0">
      <a:spcBef>
        <a:spcPct val="30000"/>
      </a:spcBef>
      <a:spcAft>
        <a:spcPct val="0"/>
      </a:spcAft>
      <a:defRPr sz="3900" kern="1200">
        <a:solidFill>
          <a:schemeClr val="tx1"/>
        </a:solidFill>
        <a:latin typeface="Arial Narrow" pitchFamily="34" charset="0"/>
        <a:ea typeface="+mn-ea"/>
        <a:cs typeface="+mn-cs"/>
      </a:defRPr>
    </a:lvl4pPr>
    <a:lvl5pPr marL="5966277" algn="l" rtl="0" eaLnBrk="0" fontAlgn="base" hangingPunct="0">
      <a:spcBef>
        <a:spcPct val="30000"/>
      </a:spcBef>
      <a:spcAft>
        <a:spcPct val="0"/>
      </a:spcAft>
      <a:defRPr sz="3900" kern="1200">
        <a:solidFill>
          <a:schemeClr val="tx1"/>
        </a:solidFill>
        <a:latin typeface="Arial Narrow" pitchFamily="34" charset="0"/>
        <a:ea typeface="+mn-ea"/>
        <a:cs typeface="+mn-cs"/>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xfrm>
            <a:off x="1763713" y="47625"/>
            <a:ext cx="3232150" cy="4570413"/>
          </a:xfr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6683" name="Group 59"/>
          <p:cNvGrpSpPr>
            <a:grpSpLocks/>
          </p:cNvGrpSpPr>
          <p:nvPr userDrawn="1"/>
        </p:nvGrpSpPr>
        <p:grpSpPr bwMode="auto">
          <a:xfrm>
            <a:off x="4658460" y="2378251"/>
            <a:ext cx="20963061" cy="2718002"/>
            <a:chOff x="0" y="0"/>
            <a:chExt cx="6245" cy="500"/>
          </a:xfrm>
        </p:grpSpPr>
        <p:sp>
          <p:nvSpPr>
            <p:cNvPr id="26684" name="Rectangle 60"/>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685" name="Rectangle 61"/>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spcAft>
                  <a:spcPct val="20000"/>
                </a:spcAft>
              </a:pPr>
              <a:r>
                <a:rPr lang="fr-FR" sz="5200" dirty="0">
                  <a:solidFill>
                    <a:srgbClr val="FFD910"/>
                  </a:solidFill>
                  <a:latin typeface="Arial" pitchFamily="34" charset="0"/>
                  <a:cs typeface="Arial" pitchFamily="34" charset="0"/>
                </a:rPr>
                <a:t>UNIVERSITÉ DE </a:t>
              </a:r>
              <a:r>
                <a:rPr lang="fr-FR" sz="5200" dirty="0" smtClean="0">
                  <a:solidFill>
                    <a:srgbClr val="FFD910"/>
                  </a:solidFill>
                  <a:latin typeface="Arial" pitchFamily="34" charset="0"/>
                  <a:cs typeface="Arial" pitchFamily="34" charset="0"/>
                </a:rPr>
                <a:t>TECHNOLOGIE</a:t>
              </a:r>
              <a:r>
                <a:rPr lang="fr-FR" sz="5200" baseline="0" dirty="0" smtClean="0">
                  <a:solidFill>
                    <a:srgbClr val="FFD910"/>
                  </a:solidFill>
                  <a:latin typeface="Arial" pitchFamily="34" charset="0"/>
                  <a:cs typeface="Arial" pitchFamily="34" charset="0"/>
                </a:rPr>
                <a:t> </a:t>
              </a:r>
              <a:r>
                <a:rPr lang="fr-FR" sz="5200" dirty="0" smtClean="0">
                  <a:solidFill>
                    <a:srgbClr val="FFD910"/>
                  </a:solidFill>
                  <a:latin typeface="Arial" pitchFamily="34" charset="0"/>
                  <a:cs typeface="Arial" pitchFamily="34" charset="0"/>
                </a:rPr>
                <a:t>COMPIÈGNE</a:t>
              </a:r>
              <a:endParaRPr lang="fr-FR" sz="5200" dirty="0">
                <a:solidFill>
                  <a:srgbClr val="BDDAE8"/>
                </a:solidFill>
                <a:latin typeface="Arial" pitchFamily="34" charset="0"/>
                <a:cs typeface="Arial" pitchFamily="34" charset="0"/>
              </a:endParaRPr>
            </a:p>
          </p:txBody>
        </p:sp>
      </p:grpSp>
      <p:sp>
        <p:nvSpPr>
          <p:cNvPr id="26687" name="Text Box 63"/>
          <p:cNvSpPr txBox="1">
            <a:spLocks noChangeArrowheads="1"/>
          </p:cNvSpPr>
          <p:nvPr userDrawn="1"/>
        </p:nvSpPr>
        <p:spPr bwMode="auto">
          <a:xfrm>
            <a:off x="14843475" y="2775275"/>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26726" name="Rectangle 102"/>
          <p:cNvSpPr>
            <a:spLocks noChangeArrowheads="1"/>
          </p:cNvSpPr>
          <p:nvPr userDrawn="1"/>
        </p:nvSpPr>
        <p:spPr bwMode="auto">
          <a:xfrm>
            <a:off x="4658460" y="39071273"/>
            <a:ext cx="20963061" cy="1359001"/>
          </a:xfrm>
          <a:prstGeom prst="rect">
            <a:avLst/>
          </a:prstGeom>
          <a:solidFill>
            <a:srgbClr val="FFD910"/>
          </a:solidFill>
          <a:ln w="9525">
            <a:noFill/>
            <a:miter lim="800000"/>
            <a:headEnd/>
            <a:tailEnd/>
          </a:ln>
          <a:effectLst/>
        </p:spPr>
        <p:txBody>
          <a:bodyPr lIns="0" tIns="156246" rIns="0" bIns="156246"/>
          <a:lstStyle/>
          <a:p>
            <a:pPr marL="331460" indent="-331460" algn="l" defTabSz="3122975">
              <a:lnSpc>
                <a:spcPct val="90000"/>
              </a:lnSpc>
              <a:spcBef>
                <a:spcPct val="20000"/>
              </a:spcBef>
              <a:buClr>
                <a:srgbClr val="008080"/>
              </a:buClr>
              <a:buFont typeface="Monotype Sorts" charset="2"/>
              <a:buNone/>
            </a:pPr>
            <a:r>
              <a:rPr lang="en-GB" sz="3300" dirty="0" smtClean="0">
                <a:latin typeface="Arial" charset="0"/>
              </a:rPr>
              <a:t>	UV DD01</a:t>
            </a:r>
            <a:r>
              <a:rPr lang="en-GB" sz="3300" baseline="0" dirty="0" smtClean="0">
                <a:latin typeface="Arial" charset="0"/>
              </a:rPr>
              <a:t>, </a:t>
            </a:r>
            <a:r>
              <a:rPr lang="en-GB" sz="3300" baseline="0" dirty="0" err="1" smtClean="0">
                <a:latin typeface="Arial" charset="0"/>
              </a:rPr>
              <a:t>samedi</a:t>
            </a:r>
            <a:r>
              <a:rPr lang="en-GB" sz="3300" baseline="0" dirty="0" smtClean="0">
                <a:latin typeface="Arial" charset="0"/>
              </a:rPr>
              <a:t> </a:t>
            </a:r>
            <a:r>
              <a:rPr lang="en-GB" sz="3300" dirty="0" smtClean="0">
                <a:latin typeface="Arial" charset="0"/>
              </a:rPr>
              <a:t>6 </a:t>
            </a:r>
            <a:r>
              <a:rPr lang="en-GB" sz="3300" dirty="0" err="1" smtClean="0">
                <a:latin typeface="Arial" charset="0"/>
              </a:rPr>
              <a:t>avril</a:t>
            </a:r>
            <a:r>
              <a:rPr lang="en-GB" sz="3300" dirty="0" smtClean="0">
                <a:latin typeface="Arial" charset="0"/>
              </a:rPr>
              <a:t> 2013</a:t>
            </a:r>
          </a:p>
        </p:txBody>
      </p:sp>
      <p:grpSp>
        <p:nvGrpSpPr>
          <p:cNvPr id="26727" name="Group 103"/>
          <p:cNvGrpSpPr>
            <a:grpSpLocks/>
          </p:cNvGrpSpPr>
          <p:nvPr userDrawn="1"/>
        </p:nvGrpSpPr>
        <p:grpSpPr bwMode="auto">
          <a:xfrm>
            <a:off x="4658460" y="5096253"/>
            <a:ext cx="20963061" cy="1656282"/>
            <a:chOff x="0" y="0"/>
            <a:chExt cx="6245" cy="500"/>
          </a:xfrm>
        </p:grpSpPr>
        <p:sp>
          <p:nvSpPr>
            <p:cNvPr id="26728" name="Rectangle 104"/>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729" name="Rectangle 105"/>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lnSpc>
                  <a:spcPct val="120000"/>
                </a:lnSpc>
                <a:spcAft>
                  <a:spcPct val="20000"/>
                </a:spcAft>
              </a:pPr>
              <a:r>
                <a:rPr lang="fr-FR" sz="5200" dirty="0" smtClean="0">
                  <a:solidFill>
                    <a:schemeClr val="bg1"/>
                  </a:solidFill>
                  <a:latin typeface="Arial" pitchFamily="34" charset="0"/>
                  <a:cs typeface="Arial" pitchFamily="34" charset="0"/>
                </a:rPr>
                <a:t>Semaine</a:t>
              </a:r>
              <a:r>
                <a:rPr lang="fr-FR" sz="5200" baseline="0" dirty="0" smtClean="0">
                  <a:solidFill>
                    <a:schemeClr val="bg1"/>
                  </a:solidFill>
                  <a:latin typeface="Arial" pitchFamily="34" charset="0"/>
                  <a:cs typeface="Arial" pitchFamily="34" charset="0"/>
                </a:rPr>
                <a:t> du Développement Durable 2013</a:t>
              </a:r>
              <a:endParaRPr lang="fr-FR" sz="5200" dirty="0">
                <a:solidFill>
                  <a:srgbClr val="BDDAE8"/>
                </a:solidFill>
                <a:latin typeface="Arial" pitchFamily="34" charset="0"/>
                <a:cs typeface="Arial" pitchFamily="34" charset="0"/>
              </a:endParaRPr>
            </a:p>
          </p:txBody>
        </p:sp>
      </p:grpSp>
      <p:sp>
        <p:nvSpPr>
          <p:cNvPr id="26730" name="Line 106"/>
          <p:cNvSpPr>
            <a:spLocks noChangeShapeType="1"/>
          </p:cNvSpPr>
          <p:nvPr userDrawn="1"/>
        </p:nvSpPr>
        <p:spPr bwMode="auto">
          <a:xfrm>
            <a:off x="4658460" y="5138722"/>
            <a:ext cx="20963061" cy="0"/>
          </a:xfrm>
          <a:prstGeom prst="line">
            <a:avLst/>
          </a:prstGeom>
          <a:noFill/>
          <a:ln w="19050">
            <a:solidFill>
              <a:srgbClr val="FFD910"/>
            </a:solidFill>
            <a:round/>
            <a:headEnd/>
            <a:tailEnd/>
          </a:ln>
          <a:effectLst/>
        </p:spPr>
        <p:txBody>
          <a:bodyPr wrap="none" lIns="293616" tIns="152680" rIns="293616" bIns="152680" anchor="ctr"/>
          <a:lstStyle/>
          <a:p>
            <a:endParaRPr lang="fr-FR"/>
          </a:p>
        </p:txBody>
      </p:sp>
      <p:pic>
        <p:nvPicPr>
          <p:cNvPr id="26736" name="Picture 112"/>
          <p:cNvPicPr>
            <a:picLocks noChangeAspect="1" noChangeArrowheads="1"/>
          </p:cNvPicPr>
          <p:nvPr userDrawn="1"/>
        </p:nvPicPr>
        <p:blipFill>
          <a:blip r:embed="rId2" cstate="print"/>
          <a:srcRect/>
          <a:stretch>
            <a:fillRect/>
          </a:stretch>
        </p:blipFill>
        <p:spPr bwMode="auto">
          <a:xfrm>
            <a:off x="26048548" y="39369440"/>
            <a:ext cx="2823964" cy="1129336"/>
          </a:xfrm>
          <a:prstGeom prst="rect">
            <a:avLst/>
          </a:prstGeom>
          <a:noFill/>
        </p:spPr>
      </p:pic>
      <p:sp>
        <p:nvSpPr>
          <p:cNvPr id="26737" name="Text Box 113"/>
          <p:cNvSpPr txBox="1">
            <a:spLocks noChangeArrowheads="1"/>
          </p:cNvSpPr>
          <p:nvPr userDrawn="1"/>
        </p:nvSpPr>
        <p:spPr bwMode="auto">
          <a:xfrm>
            <a:off x="6910047" y="21602092"/>
            <a:ext cx="16925731" cy="1962783"/>
          </a:xfrm>
          <a:prstGeom prst="rect">
            <a:avLst/>
          </a:prstGeom>
          <a:noFill/>
          <a:ln w="19050">
            <a:noFill/>
            <a:miter lim="800000"/>
            <a:headEnd/>
            <a:tailEnd/>
          </a:ln>
          <a:effectLst/>
        </p:spPr>
        <p:txBody>
          <a:bodyPr lIns="293616" tIns="152680" rIns="293616" bIns="152680" anchor="ctr">
            <a:spAutoFit/>
          </a:bodyPr>
          <a:lstStyle/>
          <a:p>
            <a:pPr algn="ctr"/>
            <a:r>
              <a:rPr lang="fr-FR" sz="5200" dirty="0">
                <a:solidFill>
                  <a:schemeClr val="bg1"/>
                </a:solidFill>
                <a:latin typeface="DIN-Bold" pitchFamily="2" charset="0"/>
              </a:rPr>
              <a:t>Photo couleur ou NB  à votre choix  « plein cadre »  RVB, basse résolution (72 dpi), format JPG, GIF</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8C587F8-6010-4595-9EE9-C949E7CBBCF4}" type="slidenum">
              <a:rPr lang="fr-FR"/>
              <a:pPr/>
              <a:t>‹N°›</a:t>
            </a:fld>
            <a:r>
              <a:rPr lang="fr-FR" b="1">
                <a:latin typeface="Futura" charset="0"/>
              </a:rPr>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0400165" y="0"/>
            <a:ext cx="5245618" cy="36625071"/>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58459" y="0"/>
            <a:ext cx="15275858" cy="3662507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F568213D-BA2C-4E5E-94B1-5D8C727F9A38}" type="slidenum">
              <a:rPr lang="fr-FR"/>
              <a:pPr/>
              <a:t>‹N°›</a:t>
            </a:fld>
            <a:r>
              <a:rPr lang="fr-FR" b="1">
                <a:latin typeface="Futura"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mn-lt"/>
              </a:defRPr>
            </a:lvl1p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atin typeface="+mn-lt"/>
              </a:defRPr>
            </a:lvl1pPr>
          </a:lstStyle>
          <a:p>
            <a:fld id="{605B08C3-7F6E-4865-9711-14225B159CA0}" type="slidenum">
              <a:rPr lang="fr-FR" smtClean="0"/>
              <a:pPr/>
              <a:t>‹N°›</a:t>
            </a:fld>
            <a:r>
              <a:rPr lang="fr-FR" b="1" smtClean="0"/>
              <a:t>  </a:t>
            </a:r>
            <a:endParaRPr lang="fr-FR"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2314" y="27508443"/>
            <a:ext cx="25737979" cy="8502249"/>
          </a:xfrm>
        </p:spPr>
        <p:txBody>
          <a:bodyPr anchor="t"/>
          <a:lstStyle>
            <a:lvl1pPr algn="l">
              <a:defRPr sz="13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92314" y="18144084"/>
            <a:ext cx="25737979" cy="9364361"/>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45F16A51-B02A-447A-82B0-B0F44159B558}" type="slidenum">
              <a:rPr lang="fr-FR"/>
              <a:pPr/>
              <a:t>‹N°›</a:t>
            </a:fld>
            <a:r>
              <a:rPr lang="fr-FR" b="1">
                <a:latin typeface="Futura" charset="0"/>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58459" y="3389012"/>
            <a:ext cx="10258311"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5382618" y="3389012"/>
            <a:ext cx="10263165"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3DB14D1A-8153-4DAB-9B82-E0D20F1FFB92}" type="slidenum">
              <a:rPr lang="fr-FR"/>
              <a:pPr/>
              <a:t>‹N°›</a:t>
            </a:fld>
            <a:r>
              <a:rPr lang="fr-FR" b="1">
                <a:latin typeface="Futura" charset="0"/>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7"/>
            <a:ext cx="27251978" cy="7134754"/>
          </a:xfrm>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1514000" y="9582373"/>
            <a:ext cx="13378509"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1514000" y="13575850"/>
            <a:ext cx="13378509"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15382618" y="9582373"/>
            <a:ext cx="13383360"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2618" y="13575850"/>
            <a:ext cx="13383360"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567EBE48-2B67-4769-8975-2E385ED391FB}" type="slidenum">
              <a:rPr lang="fr-FR"/>
              <a:pPr/>
              <a:t>‹N°›</a:t>
            </a:fld>
            <a:r>
              <a:rPr lang="fr-FR" b="1" dirty="0">
                <a:latin typeface="Futura" charset="0"/>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numéro de diapositive 2"/>
          <p:cNvSpPr>
            <a:spLocks noGrp="1"/>
          </p:cNvSpPr>
          <p:nvPr>
            <p:ph type="sldNum" sz="quarter" idx="10"/>
          </p:nvPr>
        </p:nvSpPr>
        <p:spPr/>
        <p:txBody>
          <a:bodyPr/>
          <a:lstStyle>
            <a:lvl1pPr>
              <a:defRPr>
                <a:latin typeface="Arial" pitchFamily="34" charset="0"/>
                <a:cs typeface="Arial" pitchFamily="34" charset="0"/>
              </a:defRPr>
            </a:lvl1pPr>
          </a:lstStyle>
          <a:p>
            <a:fld id="{1AD0CFFF-05B6-4A23-A32A-AF2E82D80E86}" type="slidenum">
              <a:rPr lang="fr-FR" smtClean="0"/>
              <a:pPr/>
              <a:t>‹N°›</a:t>
            </a:fld>
            <a:r>
              <a:rPr lang="fr-FR" b="1" smtClean="0"/>
              <a:t>  </a:t>
            </a:r>
            <a:endParaRPr lang="fr-FR" b="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72180084-7216-4A56-ADC8-FADD7DE5779C}" type="slidenum">
              <a:rPr lang="fr-FR"/>
              <a:pPr/>
              <a:t>‹N°›</a:t>
            </a:fld>
            <a:r>
              <a:rPr lang="fr-FR" b="1">
                <a:latin typeface="Futura" charset="0"/>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2"/>
            <a:ext cx="9962308" cy="7253667"/>
          </a:xfrm>
        </p:spPr>
        <p:txBody>
          <a:bodyPr anchor="b"/>
          <a:lstStyle>
            <a:lvl1pPr algn="l">
              <a:defRPr sz="6500" b="1"/>
            </a:lvl1pPr>
          </a:lstStyle>
          <a:p>
            <a:r>
              <a:rPr lang="fr-FR" smtClean="0"/>
              <a:t>Cliquez pour modifier le style du titre</a:t>
            </a:r>
            <a:endParaRPr lang="fr-FR"/>
          </a:p>
        </p:txBody>
      </p:sp>
      <p:sp>
        <p:nvSpPr>
          <p:cNvPr id="3" name="Espace réservé du contenu 2"/>
          <p:cNvSpPr>
            <a:spLocks noGrp="1"/>
          </p:cNvSpPr>
          <p:nvPr>
            <p:ph idx="1"/>
          </p:nvPr>
        </p:nvSpPr>
        <p:spPr>
          <a:xfrm>
            <a:off x="11840247" y="1704418"/>
            <a:ext cx="16925731" cy="36535890"/>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4000" y="8958084"/>
            <a:ext cx="9962308" cy="29282224"/>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2872C5C9-9432-4D64-BC72-AE66DDBBECC6}" type="slidenum">
              <a:rPr lang="fr-FR"/>
              <a:pPr/>
              <a:t>‹N°›</a:t>
            </a:fld>
            <a:r>
              <a:rPr lang="fr-FR" b="1">
                <a:latin typeface="Futura" charset="0"/>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4682" y="29965969"/>
            <a:ext cx="18167985" cy="3537652"/>
          </a:xfrm>
        </p:spPr>
        <p:txBody>
          <a:bodyPr anchor="b"/>
          <a:lstStyle>
            <a:lvl1pPr algn="l">
              <a:defRPr sz="65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34682" y="3825022"/>
            <a:ext cx="18167985" cy="25685115"/>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endParaRPr lang="fr-FR"/>
          </a:p>
        </p:txBody>
      </p:sp>
      <p:sp>
        <p:nvSpPr>
          <p:cNvPr id="4" name="Espace réservé du texte 3"/>
          <p:cNvSpPr>
            <a:spLocks noGrp="1"/>
          </p:cNvSpPr>
          <p:nvPr>
            <p:ph type="body" sz="half" idx="2"/>
          </p:nvPr>
        </p:nvSpPr>
        <p:spPr>
          <a:xfrm>
            <a:off x="5934682" y="33503621"/>
            <a:ext cx="18167985" cy="5024053"/>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AC60E3F6-24F2-4BCE-852C-F56DF4A93204}" type="slidenum">
              <a:rPr lang="fr-FR"/>
              <a:pPr/>
              <a:t>‹N°›</a:t>
            </a:fld>
            <a:r>
              <a:rPr lang="fr-FR" b="1">
                <a:latin typeface="Futura" charset="0"/>
              </a:rPr>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2" name="Rectangle 68"/>
          <p:cNvSpPr>
            <a:spLocks noGrp="1" noChangeArrowheads="1"/>
          </p:cNvSpPr>
          <p:nvPr>
            <p:ph type="title"/>
          </p:nvPr>
        </p:nvSpPr>
        <p:spPr bwMode="auto">
          <a:xfrm>
            <a:off x="4658460" y="0"/>
            <a:ext cx="17935063" cy="2378251"/>
          </a:xfrm>
          <a:prstGeom prst="rect">
            <a:avLst/>
          </a:prstGeom>
          <a:solidFill>
            <a:srgbClr val="5A5B5E"/>
          </a:solidFill>
          <a:ln w="9525">
            <a:noFill/>
            <a:miter lim="800000"/>
            <a:headEnd/>
            <a:tailEnd/>
          </a:ln>
          <a:effectLst/>
        </p:spPr>
        <p:txBody>
          <a:bodyPr vert="horz" wrap="square" lIns="352339" tIns="0" rIns="352339" bIns="0" numCol="1" anchor="ctr" anchorCtr="0" compatLnSpc="1">
            <a:prstTxWarp prst="textNoShape">
              <a:avLst/>
            </a:prstTxWarp>
          </a:bodyPr>
          <a:lstStyle/>
          <a:p>
            <a:pPr lvl="0"/>
            <a:r>
              <a:rPr lang="fr-FR" dirty="0" smtClean="0"/>
              <a:t>Cliquez et modifiez le titre</a:t>
            </a:r>
          </a:p>
        </p:txBody>
      </p:sp>
      <p:sp>
        <p:nvSpPr>
          <p:cNvPr id="1094" name="Rectangle 70"/>
          <p:cNvSpPr>
            <a:spLocks noGrp="1" noChangeArrowheads="1"/>
          </p:cNvSpPr>
          <p:nvPr>
            <p:ph type="body" idx="1"/>
          </p:nvPr>
        </p:nvSpPr>
        <p:spPr bwMode="auto">
          <a:xfrm>
            <a:off x="4658459" y="3389012"/>
            <a:ext cx="20987323" cy="33236063"/>
          </a:xfrm>
          <a:prstGeom prst="rect">
            <a:avLst/>
          </a:prstGeom>
          <a:noFill/>
          <a:ln w="9525">
            <a:noFill/>
            <a:miter lim="800000"/>
            <a:headEnd/>
            <a:tailEnd/>
          </a:ln>
          <a:effectLst/>
        </p:spPr>
        <p:txBody>
          <a:bodyPr vert="horz" wrap="square" lIns="352339" tIns="156246" rIns="352339" bIns="156246"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95" name="Rectangle 71"/>
          <p:cNvSpPr>
            <a:spLocks noChangeArrowheads="1"/>
          </p:cNvSpPr>
          <p:nvPr/>
        </p:nvSpPr>
        <p:spPr bwMode="auto">
          <a:xfrm>
            <a:off x="4658460" y="38052022"/>
            <a:ext cx="20963061" cy="2378251"/>
          </a:xfrm>
          <a:prstGeom prst="rect">
            <a:avLst/>
          </a:prstGeom>
          <a:solidFill>
            <a:srgbClr val="FFD910"/>
          </a:solidFill>
          <a:ln w="9525">
            <a:noFill/>
            <a:miter lim="800000"/>
            <a:headEnd/>
            <a:tailEnd/>
          </a:ln>
          <a:effectLst/>
        </p:spPr>
        <p:txBody>
          <a:bodyPr lIns="0" tIns="0" rIns="0" bIns="0" anchor="ctr" anchorCtr="1"/>
          <a:lstStyle/>
          <a:p>
            <a:pPr marL="331460" indent="-331460" defTabSz="3122975"/>
            <a:endParaRPr lang="en-GB" sz="2900" dirty="0">
              <a:latin typeface="Arial" charset="0"/>
            </a:endParaRPr>
          </a:p>
        </p:txBody>
      </p:sp>
      <p:sp>
        <p:nvSpPr>
          <p:cNvPr id="1098" name="Text Box 74"/>
          <p:cNvSpPr txBox="1">
            <a:spLocks noChangeArrowheads="1"/>
          </p:cNvSpPr>
          <p:nvPr/>
        </p:nvSpPr>
        <p:spPr bwMode="auto">
          <a:xfrm>
            <a:off x="1566874" y="33216893"/>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1099" name="Text Box 75"/>
          <p:cNvSpPr txBox="1">
            <a:spLocks noChangeArrowheads="1"/>
          </p:cNvSpPr>
          <p:nvPr/>
        </p:nvSpPr>
        <p:spPr bwMode="auto">
          <a:xfrm>
            <a:off x="4891382" y="38836685"/>
            <a:ext cx="20031368" cy="779198"/>
          </a:xfrm>
          <a:prstGeom prst="rect">
            <a:avLst/>
          </a:prstGeom>
          <a:solidFill>
            <a:srgbClr val="FFD910"/>
          </a:solidFill>
          <a:ln w="19050">
            <a:noFill/>
            <a:miter lim="800000"/>
            <a:headEnd/>
            <a:tailEnd/>
          </a:ln>
          <a:effectLst/>
        </p:spPr>
        <p:txBody>
          <a:bodyPr lIns="293616" tIns="152680" rIns="293616" bIns="152680" anchor="ctr">
            <a:spAutoFit/>
          </a:bodyPr>
          <a:lstStyle/>
          <a:p>
            <a:pPr>
              <a:spcBef>
                <a:spcPct val="50000"/>
              </a:spcBef>
            </a:pPr>
            <a:endParaRPr lang="fr-FR" sz="2900" dirty="0">
              <a:solidFill>
                <a:srgbClr val="5A5B5E"/>
              </a:solidFill>
              <a:latin typeface="Arial" pitchFamily="34" charset="0"/>
              <a:cs typeface="Arial" pitchFamily="34" charset="0"/>
            </a:endParaRPr>
          </a:p>
        </p:txBody>
      </p:sp>
      <p:sp>
        <p:nvSpPr>
          <p:cNvPr id="1100" name="Rectangle 76"/>
          <p:cNvSpPr>
            <a:spLocks noChangeArrowheads="1"/>
          </p:cNvSpPr>
          <p:nvPr/>
        </p:nvSpPr>
        <p:spPr bwMode="auto">
          <a:xfrm>
            <a:off x="23991055" y="0"/>
            <a:ext cx="1630461" cy="2378251"/>
          </a:xfrm>
          <a:prstGeom prst="rect">
            <a:avLst/>
          </a:prstGeom>
          <a:solidFill>
            <a:srgbClr val="5A5B5E"/>
          </a:solidFill>
          <a:ln w="9525">
            <a:noFill/>
            <a:miter lim="800000"/>
            <a:headEnd/>
            <a:tailEnd/>
          </a:ln>
          <a:effectLst/>
        </p:spPr>
        <p:txBody>
          <a:bodyPr lIns="0" tIns="0" rIns="352339" bIns="0" anchor="ctr"/>
          <a:lstStyle/>
          <a:p>
            <a:pPr algn="r" defTabSz="3122975"/>
            <a:r>
              <a:rPr lang="fr-FR" sz="4600" dirty="0">
                <a:solidFill>
                  <a:srgbClr val="FFD910"/>
                </a:solidFill>
                <a:latin typeface="Arial" pitchFamily="34" charset="0"/>
                <a:cs typeface="Arial" pitchFamily="34" charset="0"/>
              </a:rPr>
              <a:t>/ </a:t>
            </a:r>
            <a:r>
              <a:rPr lang="fr-FR" sz="4600" dirty="0" smtClean="0">
                <a:solidFill>
                  <a:srgbClr val="FFD910"/>
                </a:solidFill>
                <a:latin typeface="Arial" pitchFamily="34" charset="0"/>
                <a:cs typeface="Arial" pitchFamily="34" charset="0"/>
              </a:rPr>
              <a:t>17  </a:t>
            </a:r>
            <a:endParaRPr lang="fr-FR" sz="4600" dirty="0">
              <a:solidFill>
                <a:srgbClr val="FFD910"/>
              </a:solidFill>
              <a:latin typeface="Arial" pitchFamily="34" charset="0"/>
              <a:cs typeface="Arial" pitchFamily="34" charset="0"/>
            </a:endParaRPr>
          </a:p>
        </p:txBody>
      </p:sp>
      <p:sp>
        <p:nvSpPr>
          <p:cNvPr id="1101" name="Rectangle 77"/>
          <p:cNvSpPr>
            <a:spLocks noGrp="1" noChangeArrowheads="1"/>
          </p:cNvSpPr>
          <p:nvPr>
            <p:ph type="sldNum" sz="quarter" idx="4"/>
          </p:nvPr>
        </p:nvSpPr>
        <p:spPr bwMode="auto">
          <a:xfrm>
            <a:off x="22127677" y="0"/>
            <a:ext cx="1863383" cy="2378251"/>
          </a:xfrm>
          <a:prstGeom prst="rect">
            <a:avLst/>
          </a:prstGeom>
          <a:solidFill>
            <a:srgbClr val="5A5B5E"/>
          </a:solidFill>
          <a:ln w="9525">
            <a:noFill/>
            <a:miter lim="800000"/>
            <a:headEnd/>
            <a:tailEnd/>
          </a:ln>
          <a:effectLst/>
        </p:spPr>
        <p:txBody>
          <a:bodyPr vert="horz" wrap="square" lIns="352339" tIns="0" rIns="0" bIns="0" numCol="1" anchor="ctr" anchorCtr="0" compatLnSpc="1">
            <a:prstTxWarp prst="textNoShape">
              <a:avLst/>
            </a:prstTxWarp>
          </a:bodyPr>
          <a:lstStyle>
            <a:lvl1pPr algn="r" defTabSz="3122975">
              <a:defRPr sz="4600">
                <a:solidFill>
                  <a:srgbClr val="FFD910"/>
                </a:solidFill>
                <a:latin typeface="+mj-lt"/>
              </a:defRPr>
            </a:lvl1pPr>
          </a:lstStyle>
          <a:p>
            <a:fld id="{2C6917F8-3BCB-459F-91BF-F1BA9680A9DE}" type="slidenum">
              <a:rPr lang="fr-FR" smtClean="0">
                <a:latin typeface="Arial" pitchFamily="34" charset="0"/>
                <a:cs typeface="Arial" pitchFamily="34" charset="0"/>
              </a:rPr>
              <a:pPr/>
              <a:t>‹N°›</a:t>
            </a:fld>
            <a:r>
              <a:rPr lang="fr-FR" b="1" dirty="0" smtClean="0">
                <a:latin typeface="Futura" charset="0"/>
              </a:rPr>
              <a:t>  </a:t>
            </a:r>
            <a:endParaRPr lang="fr-FR" b="1" dirty="0">
              <a:latin typeface="Futura" charset="0"/>
            </a:endParaRPr>
          </a:p>
        </p:txBody>
      </p:sp>
      <p:pic>
        <p:nvPicPr>
          <p:cNvPr id="1104" name="Picture 80"/>
          <p:cNvPicPr>
            <a:picLocks noChangeAspect="1" noChangeArrowheads="1"/>
          </p:cNvPicPr>
          <p:nvPr/>
        </p:nvPicPr>
        <p:blipFill>
          <a:blip r:embed="rId13" cstate="print"/>
          <a:srcRect/>
          <a:stretch>
            <a:fillRect/>
          </a:stretch>
        </p:blipFill>
        <p:spPr bwMode="auto">
          <a:xfrm>
            <a:off x="26048545" y="37903385"/>
            <a:ext cx="3765585" cy="272507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3122975" rtl="0" eaLnBrk="0" fontAlgn="base" hangingPunct="0">
        <a:spcBef>
          <a:spcPct val="0"/>
        </a:spcBef>
        <a:spcAft>
          <a:spcPct val="0"/>
        </a:spcAft>
        <a:defRPr sz="4600">
          <a:solidFill>
            <a:srgbClr val="FFD910"/>
          </a:solidFill>
          <a:latin typeface="Arial" pitchFamily="34" charset="0"/>
          <a:ea typeface="+mj-ea"/>
          <a:cs typeface="Arial" pitchFamily="34" charset="0"/>
        </a:defRPr>
      </a:lvl1pPr>
      <a:lvl2pPr algn="l" defTabSz="3122975" rtl="0" eaLnBrk="0" fontAlgn="base" hangingPunct="0">
        <a:spcBef>
          <a:spcPct val="0"/>
        </a:spcBef>
        <a:spcAft>
          <a:spcPct val="0"/>
        </a:spcAft>
        <a:defRPr sz="4600">
          <a:solidFill>
            <a:srgbClr val="FFD910"/>
          </a:solidFill>
          <a:latin typeface="DIN-Bold" pitchFamily="2" charset="0"/>
        </a:defRPr>
      </a:lvl2pPr>
      <a:lvl3pPr algn="l" defTabSz="3122975" rtl="0" eaLnBrk="0" fontAlgn="base" hangingPunct="0">
        <a:spcBef>
          <a:spcPct val="0"/>
        </a:spcBef>
        <a:spcAft>
          <a:spcPct val="0"/>
        </a:spcAft>
        <a:defRPr sz="4600">
          <a:solidFill>
            <a:srgbClr val="FFD910"/>
          </a:solidFill>
          <a:latin typeface="DIN-Bold" pitchFamily="2" charset="0"/>
        </a:defRPr>
      </a:lvl3pPr>
      <a:lvl4pPr algn="l" defTabSz="3122975" rtl="0" eaLnBrk="0" fontAlgn="base" hangingPunct="0">
        <a:spcBef>
          <a:spcPct val="0"/>
        </a:spcBef>
        <a:spcAft>
          <a:spcPct val="0"/>
        </a:spcAft>
        <a:defRPr sz="4600">
          <a:solidFill>
            <a:srgbClr val="FFD910"/>
          </a:solidFill>
          <a:latin typeface="DIN-Bold" pitchFamily="2" charset="0"/>
        </a:defRPr>
      </a:lvl4pPr>
      <a:lvl5pPr algn="l" defTabSz="3122975" rtl="0" eaLnBrk="0" fontAlgn="base" hangingPunct="0">
        <a:spcBef>
          <a:spcPct val="0"/>
        </a:spcBef>
        <a:spcAft>
          <a:spcPct val="0"/>
        </a:spcAft>
        <a:defRPr sz="4600">
          <a:solidFill>
            <a:srgbClr val="FFD910"/>
          </a:solidFill>
          <a:latin typeface="DIN-Bold" pitchFamily="2" charset="0"/>
        </a:defRPr>
      </a:lvl5pPr>
      <a:lvl6pPr marL="1491569" algn="l" defTabSz="3122975" rtl="0" eaLnBrk="0" fontAlgn="base" hangingPunct="0">
        <a:spcBef>
          <a:spcPct val="0"/>
        </a:spcBef>
        <a:spcAft>
          <a:spcPct val="0"/>
        </a:spcAft>
        <a:defRPr sz="4600">
          <a:solidFill>
            <a:srgbClr val="FFD910"/>
          </a:solidFill>
          <a:latin typeface="DIN-Bold" pitchFamily="2" charset="0"/>
        </a:defRPr>
      </a:lvl6pPr>
      <a:lvl7pPr marL="2983139" algn="l" defTabSz="3122975" rtl="0" eaLnBrk="0" fontAlgn="base" hangingPunct="0">
        <a:spcBef>
          <a:spcPct val="0"/>
        </a:spcBef>
        <a:spcAft>
          <a:spcPct val="0"/>
        </a:spcAft>
        <a:defRPr sz="4600">
          <a:solidFill>
            <a:srgbClr val="FFD910"/>
          </a:solidFill>
          <a:latin typeface="DIN-Bold" pitchFamily="2" charset="0"/>
        </a:defRPr>
      </a:lvl7pPr>
      <a:lvl8pPr marL="4474708" algn="l" defTabSz="3122975" rtl="0" eaLnBrk="0" fontAlgn="base" hangingPunct="0">
        <a:spcBef>
          <a:spcPct val="0"/>
        </a:spcBef>
        <a:spcAft>
          <a:spcPct val="0"/>
        </a:spcAft>
        <a:defRPr sz="4600">
          <a:solidFill>
            <a:srgbClr val="FFD910"/>
          </a:solidFill>
          <a:latin typeface="DIN-Bold" pitchFamily="2" charset="0"/>
        </a:defRPr>
      </a:lvl8pPr>
      <a:lvl9pPr marL="5966277" algn="l" defTabSz="3122975" rtl="0" eaLnBrk="0" fontAlgn="base" hangingPunct="0">
        <a:spcBef>
          <a:spcPct val="0"/>
        </a:spcBef>
        <a:spcAft>
          <a:spcPct val="0"/>
        </a:spcAft>
        <a:defRPr sz="4600">
          <a:solidFill>
            <a:srgbClr val="FFD910"/>
          </a:solidFill>
          <a:latin typeface="DIN-Bold" pitchFamily="2" charset="0"/>
        </a:defRPr>
      </a:lvl9pPr>
    </p:titleStyle>
    <p:bodyStyle>
      <a:lvl1pPr marL="621487" indent="-621487" algn="l" defTabSz="3122975" rtl="0" eaLnBrk="0" fontAlgn="base" hangingPunct="0">
        <a:spcBef>
          <a:spcPct val="20000"/>
        </a:spcBef>
        <a:spcAft>
          <a:spcPct val="0"/>
        </a:spcAft>
        <a:buClr>
          <a:srgbClr val="5A5B5E"/>
        </a:buClr>
        <a:buFont typeface="Times" pitchFamily="18" charset="0"/>
        <a:buChar char="•"/>
        <a:defRPr sz="7800">
          <a:solidFill>
            <a:srgbClr val="5A5B5E"/>
          </a:solidFill>
          <a:latin typeface="Arial" pitchFamily="34" charset="0"/>
          <a:ea typeface="+mn-ea"/>
          <a:cs typeface="Arial" pitchFamily="34" charset="0"/>
        </a:defRPr>
      </a:lvl1pPr>
      <a:lvl2pPr marL="1864462" indent="-621487" algn="l" defTabSz="3122975" rtl="0" eaLnBrk="0" fontAlgn="base" hangingPunct="0">
        <a:spcBef>
          <a:spcPct val="20000"/>
        </a:spcBef>
        <a:spcAft>
          <a:spcPct val="0"/>
        </a:spcAft>
        <a:buClr>
          <a:srgbClr val="5A5B5E"/>
        </a:buClr>
        <a:buFont typeface="Times" pitchFamily="18" charset="0"/>
        <a:buChar char="•"/>
        <a:defRPr sz="6500">
          <a:solidFill>
            <a:srgbClr val="5A5B5E"/>
          </a:solidFill>
          <a:latin typeface="Arial" pitchFamily="34" charset="0"/>
          <a:cs typeface="Arial" pitchFamily="34" charset="0"/>
        </a:defRPr>
      </a:lvl2pPr>
      <a:lvl3pPr marL="3045287" indent="-559338" algn="l" defTabSz="3122975" rtl="0" eaLnBrk="0" fontAlgn="base" hangingPunct="0">
        <a:spcBef>
          <a:spcPct val="20000"/>
        </a:spcBef>
        <a:spcAft>
          <a:spcPct val="0"/>
        </a:spcAft>
        <a:buClr>
          <a:srgbClr val="5A5B5E"/>
        </a:buClr>
        <a:buFont typeface="Times" pitchFamily="18" charset="0"/>
        <a:buChar char="•"/>
        <a:defRPr sz="5200">
          <a:solidFill>
            <a:srgbClr val="5A5B5E"/>
          </a:solidFill>
          <a:latin typeface="Arial" pitchFamily="34" charset="0"/>
          <a:cs typeface="Arial" pitchFamily="34" charset="0"/>
        </a:defRPr>
      </a:lvl3pPr>
      <a:lvl4pPr marL="4283084" indent="-616310" algn="l" defTabSz="3122975" rtl="0" eaLnBrk="0" fontAlgn="base" hangingPunct="0">
        <a:spcBef>
          <a:spcPct val="20000"/>
        </a:spcBef>
        <a:spcAft>
          <a:spcPct val="0"/>
        </a:spcAft>
        <a:buClr>
          <a:srgbClr val="5A5B5E"/>
        </a:buClr>
        <a:buFont typeface="Times" pitchFamily="18" charset="0"/>
        <a:buChar char="•"/>
        <a:defRPr sz="3900">
          <a:solidFill>
            <a:srgbClr val="5A5B5E"/>
          </a:solidFill>
          <a:latin typeface="Arial" pitchFamily="34" charset="0"/>
          <a:cs typeface="Arial" pitchFamily="34" charset="0"/>
        </a:defRPr>
      </a:lvl4pPr>
      <a:lvl5pPr marL="5489804" indent="-585235" algn="l" defTabSz="3122975" rtl="0" eaLnBrk="0" fontAlgn="base" hangingPunct="0">
        <a:spcBef>
          <a:spcPct val="20000"/>
        </a:spcBef>
        <a:spcAft>
          <a:spcPct val="0"/>
        </a:spcAft>
        <a:buClr>
          <a:srgbClr val="5A5B5E"/>
        </a:buClr>
        <a:buSzPct val="75000"/>
        <a:buFont typeface="Times" pitchFamily="18" charset="0"/>
        <a:buChar char="•"/>
        <a:defRPr sz="3300">
          <a:solidFill>
            <a:srgbClr val="5A5B5E"/>
          </a:solidFill>
          <a:latin typeface="Arial" pitchFamily="34" charset="0"/>
          <a:cs typeface="Arial" pitchFamily="34" charset="0"/>
        </a:defRPr>
      </a:lvl5pPr>
      <a:lvl6pPr marL="6981373"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6pPr>
      <a:lvl7pPr marL="8472942"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7pPr>
      <a:lvl8pPr marL="996451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8pPr>
      <a:lvl9pPr marL="1145608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9pPr>
    </p:bodyStyle>
    <p:otherStyle>
      <a:defPPr>
        <a:defRPr lang="fr-FR"/>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bwMode="auto">
          <a:xfrm>
            <a:off x="5446643" y="7439287"/>
            <a:ext cx="19401183" cy="2573350"/>
          </a:xfrm>
          <a:prstGeom prst="rect">
            <a:avLst/>
          </a:prstGeom>
          <a:noFill/>
          <a:ln>
            <a:miter lim="800000"/>
            <a:headEnd/>
            <a:tailEnd/>
          </a:ln>
        </p:spPr>
        <p:txBody>
          <a:bodyPr lIns="298314" tIns="149157" rIns="298314" bIns="149157"/>
          <a:lstStyle/>
          <a:p>
            <a:pPr algn="ctr">
              <a:lnSpc>
                <a:spcPct val="120000"/>
              </a:lnSpc>
            </a:pPr>
            <a:r>
              <a:rPr lang="fr-FR" sz="6000" b="1" dirty="0" smtClean="0">
                <a:solidFill>
                  <a:schemeClr val="tx1">
                    <a:lumMod val="65000"/>
                    <a:lumOff val="35000"/>
                  </a:schemeClr>
                </a:solidFill>
              </a:rPr>
              <a:t>Méthode « Qualité » appliquée au développement durable d’activités en Biotechnologie</a:t>
            </a:r>
            <a:endParaRPr lang="fr-FR" sz="6000" b="1" dirty="0">
              <a:solidFill>
                <a:schemeClr val="tx1">
                  <a:lumMod val="65000"/>
                  <a:lumOff val="35000"/>
                </a:schemeClr>
              </a:solidFill>
              <a:latin typeface="+mn-lt"/>
            </a:endParaRPr>
          </a:p>
        </p:txBody>
      </p:sp>
      <p:sp>
        <p:nvSpPr>
          <p:cNvPr id="5" name="Rectangle 2"/>
          <p:cNvSpPr txBox="1">
            <a:spLocks noChangeArrowheads="1"/>
          </p:cNvSpPr>
          <p:nvPr/>
        </p:nvSpPr>
        <p:spPr bwMode="auto">
          <a:xfrm>
            <a:off x="4476940" y="10330317"/>
            <a:ext cx="21404556" cy="4737406"/>
          </a:xfrm>
          <a:prstGeom prst="rect">
            <a:avLst/>
          </a:prstGeom>
          <a:noFill/>
          <a:ln>
            <a:miter lim="800000"/>
            <a:headEnd/>
            <a:tailEnd/>
          </a:ln>
        </p:spPr>
        <p:txBody>
          <a:bodyPr lIns="298314" tIns="149157" rIns="298314" bIns="149157"/>
          <a:lstStyle/>
          <a:p>
            <a:pPr algn="ctr" defTabSz="3122975">
              <a:lnSpc>
                <a:spcPct val="120000"/>
              </a:lnSpc>
            </a:pPr>
            <a:r>
              <a:rPr lang="fr-FR" sz="5400" b="1" kern="0" dirty="0" smtClean="0">
                <a:solidFill>
                  <a:schemeClr val="tx1">
                    <a:lumMod val="75000"/>
                    <a:lumOff val="25000"/>
                  </a:schemeClr>
                </a:solidFill>
                <a:latin typeface="Arial" pitchFamily="34" charset="0"/>
                <a:ea typeface="+mj-ea"/>
                <a:cs typeface="Arial" pitchFamily="34" charset="0"/>
              </a:rPr>
              <a:t>Problématique: Traçabilité de données expérimentales en Recherche Avancée – L’Oréal</a:t>
            </a:r>
          </a:p>
          <a:p>
            <a:pPr algn="ctr" defTabSz="3122975">
              <a:lnSpc>
                <a:spcPct val="120000"/>
              </a:lnSpc>
            </a:pPr>
            <a:endParaRPr lang="fr-FR" sz="5400" b="1" kern="0" dirty="0" smtClean="0">
              <a:solidFill>
                <a:schemeClr val="tx1">
                  <a:lumMod val="75000"/>
                  <a:lumOff val="25000"/>
                </a:schemeClr>
              </a:solidFill>
              <a:latin typeface="Arial" pitchFamily="34" charset="0"/>
              <a:ea typeface="+mj-ea"/>
              <a:cs typeface="Arial" pitchFamily="34" charset="0"/>
            </a:endParaRPr>
          </a:p>
          <a:p>
            <a:pPr algn="ctr" defTabSz="3122975">
              <a:lnSpc>
                <a:spcPct val="120000"/>
              </a:lnSpc>
            </a:pPr>
            <a:r>
              <a:rPr lang="fr-FR" sz="5400" kern="0" dirty="0" smtClean="0">
                <a:solidFill>
                  <a:schemeClr val="tx1">
                    <a:lumMod val="75000"/>
                    <a:lumOff val="25000"/>
                  </a:schemeClr>
                </a:solidFill>
                <a:latin typeface="Arial" pitchFamily="34" charset="0"/>
                <a:ea typeface="+mj-ea"/>
                <a:cs typeface="Arial" pitchFamily="34" charset="0"/>
              </a:rPr>
              <a:t>Dans le cadre d’un PFE (TN10) au sein du </a:t>
            </a:r>
            <a:br>
              <a:rPr lang="fr-FR" sz="5400" kern="0" dirty="0" smtClean="0">
                <a:solidFill>
                  <a:schemeClr val="tx1">
                    <a:lumMod val="75000"/>
                    <a:lumOff val="25000"/>
                  </a:schemeClr>
                </a:solidFill>
                <a:latin typeface="Arial" pitchFamily="34" charset="0"/>
                <a:ea typeface="+mj-ea"/>
                <a:cs typeface="Arial" pitchFamily="34" charset="0"/>
              </a:rPr>
            </a:br>
            <a:r>
              <a:rPr lang="fr-FR" sz="5400" kern="0" dirty="0" smtClean="0">
                <a:solidFill>
                  <a:schemeClr val="tx1">
                    <a:lumMod val="75000"/>
                    <a:lumOff val="25000"/>
                  </a:schemeClr>
                </a:solidFill>
                <a:latin typeface="Arial" pitchFamily="34" charset="0"/>
                <a:ea typeface="+mj-ea"/>
                <a:cs typeface="Arial" pitchFamily="34" charset="0"/>
              </a:rPr>
              <a:t>Pôle de Fermentation et Bioprocédés de L’Oréal (Tours)</a:t>
            </a:r>
          </a:p>
          <a:p>
            <a:pPr algn="ctr" defTabSz="3122975">
              <a:lnSpc>
                <a:spcPct val="120000"/>
              </a:lnSpc>
            </a:pPr>
            <a:endParaRPr lang="fr-FR" sz="5400" kern="0" dirty="0" smtClean="0">
              <a:solidFill>
                <a:schemeClr val="tx1">
                  <a:lumMod val="65000"/>
                  <a:lumOff val="35000"/>
                </a:schemeClr>
              </a:solidFill>
              <a:latin typeface="Arial" pitchFamily="34" charset="0"/>
              <a:ea typeface="+mj-ea"/>
              <a:cs typeface="Arial" pitchFamily="34" charset="0"/>
            </a:endParaRPr>
          </a:p>
          <a:p>
            <a:pPr algn="ctr" defTabSz="3122975">
              <a:lnSpc>
                <a:spcPct val="120000"/>
              </a:lnSpc>
            </a:pPr>
            <a:endParaRPr lang="fr-FR" sz="5400" kern="0" dirty="0" smtClean="0">
              <a:solidFill>
                <a:schemeClr val="tx1">
                  <a:lumMod val="65000"/>
                  <a:lumOff val="35000"/>
                </a:schemeClr>
              </a:solidFill>
              <a:latin typeface="Arial" pitchFamily="34" charset="0"/>
              <a:ea typeface="+mj-ea"/>
              <a:cs typeface="Arial" pitchFamily="34" charset="0"/>
            </a:endParaRPr>
          </a:p>
          <a:p>
            <a:pPr algn="ctr" defTabSz="3122975">
              <a:lnSpc>
                <a:spcPct val="120000"/>
              </a:lnSpc>
            </a:pPr>
            <a:endParaRPr lang="fr-FR" sz="5400" kern="0" dirty="0" smtClean="0">
              <a:solidFill>
                <a:schemeClr val="tx1">
                  <a:lumMod val="65000"/>
                  <a:lumOff val="35000"/>
                </a:schemeClr>
              </a:solidFill>
              <a:latin typeface="Arial" pitchFamily="34" charset="0"/>
              <a:ea typeface="+mj-ea"/>
              <a:cs typeface="Arial" pitchFamily="34" charset="0"/>
            </a:endParaRPr>
          </a:p>
          <a:p>
            <a:pPr algn="ctr" defTabSz="3122975">
              <a:lnSpc>
                <a:spcPct val="120000"/>
              </a:lnSpc>
            </a:pPr>
            <a:r>
              <a:rPr lang="fr-FR" sz="5400" kern="0" dirty="0" smtClean="0">
                <a:solidFill>
                  <a:schemeClr val="tx1">
                    <a:lumMod val="65000"/>
                    <a:lumOff val="35000"/>
                  </a:schemeClr>
                </a:solidFill>
                <a:latin typeface="Arial" pitchFamily="34" charset="0"/>
                <a:cs typeface="Arial" pitchFamily="34" charset="0"/>
              </a:rPr>
              <a:t> </a:t>
            </a:r>
          </a:p>
          <a:p>
            <a:pPr algn="ctr" defTabSz="3122975">
              <a:lnSpc>
                <a:spcPct val="120000"/>
              </a:lnSpc>
            </a:pPr>
            <a:r>
              <a:rPr lang="fr-FR" sz="5400" kern="0" dirty="0" smtClean="0">
                <a:solidFill>
                  <a:schemeClr val="tx1">
                    <a:lumMod val="65000"/>
                    <a:lumOff val="35000"/>
                  </a:schemeClr>
                </a:solidFill>
                <a:latin typeface="Arial" pitchFamily="34" charset="0"/>
                <a:ea typeface="+mj-ea"/>
                <a:cs typeface="Arial" pitchFamily="34" charset="0"/>
              </a:rPr>
              <a:t> </a:t>
            </a:r>
            <a:endParaRPr lang="fr-FR" sz="5400" kern="0" dirty="0">
              <a:solidFill>
                <a:schemeClr val="tx1">
                  <a:lumMod val="65000"/>
                  <a:lumOff val="35000"/>
                </a:schemeClr>
              </a:solidFill>
              <a:latin typeface="+mn-lt"/>
              <a:ea typeface="+mj-ea"/>
              <a:cs typeface="Arial" pitchFamily="34" charset="0"/>
            </a:endParaRPr>
          </a:p>
        </p:txBody>
      </p:sp>
      <p:sp>
        <p:nvSpPr>
          <p:cNvPr id="10" name="Rectangle 2"/>
          <p:cNvSpPr txBox="1">
            <a:spLocks noChangeArrowheads="1"/>
          </p:cNvSpPr>
          <p:nvPr/>
        </p:nvSpPr>
        <p:spPr bwMode="auto">
          <a:xfrm>
            <a:off x="3446585" y="16453099"/>
            <a:ext cx="23610851" cy="3470202"/>
          </a:xfrm>
          <a:prstGeom prst="rect">
            <a:avLst/>
          </a:prstGeom>
          <a:noFill/>
          <a:ln>
            <a:miter lim="800000"/>
            <a:headEnd/>
            <a:tailEnd/>
          </a:ln>
        </p:spPr>
        <p:txBody>
          <a:bodyPr lIns="298314" tIns="149157" rIns="298314" bIns="149157"/>
          <a:lstStyle/>
          <a:p>
            <a:pPr algn="just"/>
            <a:r>
              <a:rPr lang="fr-FR" sz="4000" i="1" dirty="0" smtClean="0"/>
              <a:t>Le Pôle de Fermentation et Bioprocédés de l’Oréal – Tours</a:t>
            </a:r>
            <a:r>
              <a:rPr lang="fr-FR" sz="4000" dirty="0" smtClean="0"/>
              <a:t> cherche à améliorer ses activités de recherche en ayant des procédures et documents « qualité » qui permettent une traçabilité de l’ensemble d’activités de l’équipe basée à Tours ainsi qu’une pérennisation de l’information gérée par la recherche.  Ceci permettra au fil du temps d’avoir une base de données expérimentales robuste et pérenne.</a:t>
            </a: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r>
              <a:rPr lang="fr-FR" sz="4000" kern="0" dirty="0" smtClean="0">
                <a:solidFill>
                  <a:schemeClr val="tx1">
                    <a:lumMod val="65000"/>
                    <a:lumOff val="35000"/>
                  </a:schemeClr>
                </a:solidFill>
                <a:latin typeface="Arial" pitchFamily="34" charset="0"/>
                <a:cs typeface="Arial" pitchFamily="34" charset="0"/>
              </a:rPr>
              <a:t> </a:t>
            </a:r>
          </a:p>
          <a:p>
            <a:pPr defTabSz="3122975">
              <a:lnSpc>
                <a:spcPct val="120000"/>
              </a:lnSpc>
            </a:pPr>
            <a:r>
              <a:rPr lang="fr-FR" sz="4000" kern="0" dirty="0" smtClean="0">
                <a:solidFill>
                  <a:schemeClr val="tx1">
                    <a:lumMod val="65000"/>
                    <a:lumOff val="35000"/>
                  </a:schemeClr>
                </a:solidFill>
                <a:latin typeface="Arial" pitchFamily="34" charset="0"/>
                <a:ea typeface="+mj-ea"/>
                <a:cs typeface="Arial" pitchFamily="34" charset="0"/>
              </a:rPr>
              <a:t> </a:t>
            </a:r>
            <a:endParaRPr lang="fr-FR" sz="4000" kern="0" dirty="0">
              <a:solidFill>
                <a:schemeClr val="tx1">
                  <a:lumMod val="65000"/>
                  <a:lumOff val="35000"/>
                </a:schemeClr>
              </a:solidFill>
              <a:latin typeface="+mn-lt"/>
              <a:ea typeface="+mj-ea"/>
              <a:cs typeface="Arial" pitchFamily="34" charset="0"/>
            </a:endParaRPr>
          </a:p>
        </p:txBody>
      </p:sp>
      <p:graphicFrame>
        <p:nvGraphicFramePr>
          <p:cNvPr id="11" name="Diagramme 10"/>
          <p:cNvGraphicFramePr/>
          <p:nvPr/>
        </p:nvGraphicFramePr>
        <p:xfrm>
          <a:off x="3847209" y="19636668"/>
          <a:ext cx="21150468" cy="12682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bwMode="auto">
          <a:xfrm>
            <a:off x="3376247" y="32988738"/>
            <a:ext cx="23675009" cy="5556739"/>
          </a:xfrm>
          <a:prstGeom prst="rect">
            <a:avLst/>
          </a:prstGeom>
          <a:noFill/>
          <a:ln>
            <a:miter lim="800000"/>
            <a:headEnd/>
            <a:tailEnd/>
          </a:ln>
        </p:spPr>
        <p:txBody>
          <a:bodyPr lIns="298314" tIns="149157" rIns="298314" bIns="149157"/>
          <a:lstStyle/>
          <a:p>
            <a:pPr algn="just"/>
            <a:r>
              <a:rPr lang="fr-FR" sz="4000" dirty="0" smtClean="0"/>
              <a:t>L’unité de recherche est dédiée à la recherche de matières premières issues de la biotechnologie (microbienne et végétale). La biotechnologie est envisagée pour permettre un développement d’activités plus respectueuses de l’environnement et des communautés agricoles. Elle permet aussi obtenir des matières premières innovantes et d’exploitation rentable.</a:t>
            </a:r>
          </a:p>
          <a:p>
            <a:pPr algn="just"/>
            <a:r>
              <a:rPr lang="fr-FR" sz="4000" dirty="0" smtClean="0"/>
              <a:t>Les outils « qualité » crées ont pour but de permettre également une meilleure visibilité d’activités de recherche par la filiale CHIMEX (responsable de l’industrialisation des procédés biotechnologiques).  Ils visent aussi à améliorer la communication technique entre la Recherche Avancée </a:t>
            </a:r>
            <a:br>
              <a:rPr lang="fr-FR" sz="4000" dirty="0" smtClean="0"/>
            </a:br>
            <a:r>
              <a:rPr lang="fr-FR" sz="4000" dirty="0" smtClean="0"/>
              <a:t>l’Oréal et CHIMEX.</a:t>
            </a:r>
          </a:p>
          <a:p>
            <a:pPr algn="just"/>
            <a:endParaRPr lang="fr-FR" sz="4000" dirty="0" smtClean="0"/>
          </a:p>
          <a:p>
            <a:pPr defTabSz="3122975">
              <a:lnSpc>
                <a:spcPct val="120000"/>
              </a:lnSpc>
            </a:pP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endParaRPr lang="fr-FR" sz="4000" kern="0" dirty="0" smtClean="0">
              <a:solidFill>
                <a:schemeClr val="tx1">
                  <a:lumMod val="65000"/>
                  <a:lumOff val="35000"/>
                </a:schemeClr>
              </a:solidFill>
              <a:latin typeface="Arial" pitchFamily="34" charset="0"/>
              <a:ea typeface="+mj-ea"/>
              <a:cs typeface="Arial" pitchFamily="34" charset="0"/>
            </a:endParaRPr>
          </a:p>
          <a:p>
            <a:pPr defTabSz="3122975">
              <a:lnSpc>
                <a:spcPct val="120000"/>
              </a:lnSpc>
            </a:pPr>
            <a:r>
              <a:rPr lang="fr-FR" sz="4000" kern="0" dirty="0" smtClean="0">
                <a:solidFill>
                  <a:schemeClr val="tx1">
                    <a:lumMod val="65000"/>
                    <a:lumOff val="35000"/>
                  </a:schemeClr>
                </a:solidFill>
                <a:latin typeface="Arial" pitchFamily="34" charset="0"/>
                <a:cs typeface="Arial" pitchFamily="34" charset="0"/>
              </a:rPr>
              <a:t> </a:t>
            </a:r>
          </a:p>
          <a:p>
            <a:pPr defTabSz="3122975">
              <a:lnSpc>
                <a:spcPct val="120000"/>
              </a:lnSpc>
            </a:pPr>
            <a:r>
              <a:rPr lang="fr-FR" sz="4000" kern="0" dirty="0" smtClean="0">
                <a:solidFill>
                  <a:schemeClr val="tx1">
                    <a:lumMod val="65000"/>
                    <a:lumOff val="35000"/>
                  </a:schemeClr>
                </a:solidFill>
                <a:latin typeface="Arial" pitchFamily="34" charset="0"/>
                <a:ea typeface="+mj-ea"/>
                <a:cs typeface="Arial" pitchFamily="34" charset="0"/>
              </a:rPr>
              <a:t> </a:t>
            </a:r>
            <a:endParaRPr lang="fr-FR" sz="4000" kern="0" dirty="0">
              <a:solidFill>
                <a:schemeClr val="tx1">
                  <a:lumMod val="65000"/>
                  <a:lumOff val="35000"/>
                </a:schemeClr>
              </a:solidFill>
              <a:latin typeface="+mn-lt"/>
              <a:ea typeface="+mj-ea"/>
              <a:cs typeface="Arial" pitchFamily="34" charset="0"/>
            </a:endParaRPr>
          </a:p>
        </p:txBody>
      </p:sp>
      <p:sp>
        <p:nvSpPr>
          <p:cNvPr id="9" name="Rectangle 8"/>
          <p:cNvSpPr>
            <a:spLocks noChangeArrowheads="1"/>
          </p:cNvSpPr>
          <p:nvPr/>
        </p:nvSpPr>
        <p:spPr bwMode="auto">
          <a:xfrm>
            <a:off x="-281524" y="37555822"/>
            <a:ext cx="4758464" cy="4360129"/>
          </a:xfrm>
          <a:prstGeom prst="rect">
            <a:avLst/>
          </a:prstGeom>
          <a:noFill/>
          <a:ln w="9525">
            <a:noFill/>
            <a:miter lim="800000"/>
            <a:headEnd/>
            <a:tailEnd/>
          </a:ln>
          <a:effectLst/>
        </p:spPr>
        <p:txBody>
          <a:bodyPr lIns="0" tIns="0" rIns="0" bIns="0" anchor="ctr"/>
          <a:lstStyle/>
          <a:p>
            <a:pPr algn="r" defTabSz="3122975"/>
            <a:r>
              <a:rPr lang="fr-FR" sz="3200" dirty="0" smtClean="0">
                <a:solidFill>
                  <a:srgbClr val="595959"/>
                </a:solidFill>
                <a:latin typeface="+mn-lt"/>
              </a:rPr>
              <a:t>Lara NASCIMENTO (GB06)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e_MQ_2005_v2">
  <a:themeElements>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ele_MQ_2005_v2">
      <a:majorFont>
        <a:latin typeface="DIN-Bold"/>
        <a:ea typeface=""/>
        <a:cs typeface=""/>
      </a:majorFont>
      <a:minorFont>
        <a:latin typeface="DIN-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9D3DB"/>
        </a:solidFill>
        <a:ln w="19050" cap="flat" cmpd="sng" algn="ctr">
          <a:solidFill>
            <a:srgbClr val="033D8B"/>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DIN-Medium" pitchFamily="34" charset="0"/>
          </a:defRPr>
        </a:defPPr>
      </a:lstStyle>
    </a:spDef>
    <a:lnDef>
      <a:spPr bwMode="auto">
        <a:xfrm>
          <a:off x="0" y="0"/>
          <a:ext cx="1" cy="1"/>
        </a:xfrm>
        <a:custGeom>
          <a:avLst/>
          <a:gdLst/>
          <a:ahLst/>
          <a:cxnLst/>
          <a:rect l="0" t="0" r="0" b="0"/>
          <a:pathLst/>
        </a:custGeom>
        <a:solidFill>
          <a:srgbClr val="B9D3DB"/>
        </a:solidFill>
        <a:ln w="19050" cap="flat" cmpd="sng" algn="ctr">
          <a:solidFill>
            <a:srgbClr val="033D8B"/>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DIN-Medium" pitchFamily="34" charset="0"/>
          </a:defRPr>
        </a:defPPr>
      </a:lstStyle>
    </a:lnDef>
  </a:objectDefaults>
  <a:extraClrSchemeLst>
    <a:extraClrScheme>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e_MQ_2005_v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e_MQ_2005_v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e_MQ_2005_v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e_MQ_2005_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e_MQ_2005_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e_MQ_2005_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9706</TotalTime>
  <Words>143</Words>
  <Application>Microsoft Office PowerPoint</Application>
  <PresentationFormat>Personnalisé</PresentationFormat>
  <Paragraphs>28</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modele_MQ_2005_v2</vt:lpstr>
      <vt:lpstr>Méthode « Qualité » appliquée au développement durable d’activités en Biotechnologie</vt:lpstr>
    </vt:vector>
  </TitlesOfParts>
  <Company>Groupe UTC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du cours</dc:title>
  <dc:creator>Gilbert Farges</dc:creator>
  <cp:lastModifiedBy>jollivet</cp:lastModifiedBy>
  <cp:revision>217</cp:revision>
  <cp:lastPrinted>2005-07-01T12:00:49Z</cp:lastPrinted>
  <dcterms:created xsi:type="dcterms:W3CDTF">2005-07-01T14:05:38Z</dcterms:created>
  <dcterms:modified xsi:type="dcterms:W3CDTF">2013-03-25T19:28:57Z</dcterms:modified>
</cp:coreProperties>
</file>